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55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8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17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1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98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7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25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6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07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44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42385-DACA-403F-9A08-959E45F1BAB2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5A131-36A7-4241-A1CD-0EFB1C409A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Segnaposto contenuto 3" descr="23_1.jpg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9200" y="1066800"/>
            <a:ext cx="6765925" cy="5133975"/>
          </a:xfrm>
        </p:spPr>
      </p:pic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843213" y="304800"/>
            <a:ext cx="3178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800" b="1"/>
              <a:t>EFFETTO ELEMENTO</a:t>
            </a:r>
          </a:p>
        </p:txBody>
      </p:sp>
    </p:spTree>
    <p:extLst>
      <p:ext uri="{BB962C8B-B14F-4D97-AF65-F5344CB8AC3E}">
        <p14:creationId xmlns:p14="http://schemas.microsoft.com/office/powerpoint/2010/main" val="5583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Segnaposto contenuto 3" descr="030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35138" y="857250"/>
            <a:ext cx="6189662" cy="5873750"/>
          </a:xfrm>
        </p:spPr>
      </p:pic>
    </p:spTree>
    <p:extLst>
      <p:ext uri="{BB962C8B-B14F-4D97-AF65-F5344CB8AC3E}">
        <p14:creationId xmlns:p14="http://schemas.microsoft.com/office/powerpoint/2010/main" val="31458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5"/>
          <p:cNvSpPr txBox="1">
            <a:spLocks noChangeArrowheads="1"/>
          </p:cNvSpPr>
          <p:nvPr/>
        </p:nvSpPr>
        <p:spPr bwMode="auto">
          <a:xfrm>
            <a:off x="2843213" y="304800"/>
            <a:ext cx="4772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2800" b="1"/>
              <a:t>EFFETTO INDUTTIVO o POLARE</a:t>
            </a:r>
          </a:p>
        </p:txBody>
      </p:sp>
      <p:pic>
        <p:nvPicPr>
          <p:cNvPr id="40963" name="Segnaposto contenuto 4" descr="pg1100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052513"/>
            <a:ext cx="8077200" cy="3143250"/>
          </a:xfrm>
        </p:spPr>
      </p:pic>
      <p:pic>
        <p:nvPicPr>
          <p:cNvPr id="40964" name="Segnaposto contenuto 3" descr="pg11103.gif"/>
          <p:cNvPicPr>
            <a:picLocks noGrp="1" noChangeAspect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221038"/>
            <a:ext cx="8240713" cy="3663950"/>
          </a:xfrm>
        </p:spPr>
      </p:pic>
      <p:sp>
        <p:nvSpPr>
          <p:cNvPr id="40965" name="CasellaDiTesto 6"/>
          <p:cNvSpPr txBox="1">
            <a:spLocks noChangeArrowheads="1"/>
          </p:cNvSpPr>
          <p:nvPr/>
        </p:nvSpPr>
        <p:spPr bwMode="auto">
          <a:xfrm>
            <a:off x="587375" y="5324475"/>
            <a:ext cx="7027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! </a:t>
            </a:r>
            <a:r>
              <a:rPr lang="it-IT" altLang="it-IT" b="1">
                <a:solidFill>
                  <a:srgbClr val="FF0000"/>
                </a:solidFill>
              </a:rPr>
              <a:t>ACIDO PIU’ FORTE QUANTO PIU’ E’ STABILE LA SUA BASE CONIUGATA </a:t>
            </a:r>
            <a:r>
              <a:rPr lang="it-IT" altLang="it-IT"/>
              <a:t>!</a:t>
            </a:r>
          </a:p>
        </p:txBody>
      </p:sp>
      <p:sp>
        <p:nvSpPr>
          <p:cNvPr id="40966" name="CasellaDiTesto 7"/>
          <p:cNvSpPr txBox="1">
            <a:spLocks noChangeArrowheads="1"/>
          </p:cNvSpPr>
          <p:nvPr/>
        </p:nvSpPr>
        <p:spPr bwMode="auto">
          <a:xfrm>
            <a:off x="2987675" y="6021388"/>
            <a:ext cx="348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Effetto elemento &gt;&gt;&gt; Effetto polare</a:t>
            </a:r>
          </a:p>
        </p:txBody>
      </p:sp>
    </p:spTree>
    <p:extLst>
      <p:ext uri="{BB962C8B-B14F-4D97-AF65-F5344CB8AC3E}">
        <p14:creationId xmlns:p14="http://schemas.microsoft.com/office/powerpoint/2010/main" val="4673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Segnaposto contenuto 3" descr="pg1130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8" y="1563688"/>
            <a:ext cx="6570662" cy="5394325"/>
          </a:xfrm>
        </p:spPr>
      </p:pic>
      <p:pic>
        <p:nvPicPr>
          <p:cNvPr id="41987" name="Segnaposto contenuto 3" descr="26_1.jpg"/>
          <p:cNvPicPr>
            <a:picLocks noGrp="1" noChangeAspect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15888"/>
            <a:ext cx="3524250" cy="3124200"/>
          </a:xfrm>
        </p:spPr>
      </p:pic>
    </p:spTree>
    <p:extLst>
      <p:ext uri="{BB962C8B-B14F-4D97-AF65-F5344CB8AC3E}">
        <p14:creationId xmlns:p14="http://schemas.microsoft.com/office/powerpoint/2010/main" val="19385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Presentazione su schermo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</dc:creator>
  <cp:lastModifiedBy>Fabio</cp:lastModifiedBy>
  <cp:revision>1</cp:revision>
  <dcterms:created xsi:type="dcterms:W3CDTF">2017-12-05T16:14:39Z</dcterms:created>
  <dcterms:modified xsi:type="dcterms:W3CDTF">2017-12-05T16:15:09Z</dcterms:modified>
</cp:coreProperties>
</file>