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48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TESTI </a:t>
            </a:r>
            <a:r>
              <a:rPr lang="it-IT" dirty="0" smtClean="0"/>
              <a:t>ADOTTATI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LAWRENCE </a:t>
            </a:r>
            <a:r>
              <a:rPr lang="it-IT" dirty="0" smtClean="0"/>
              <a:t>SNYDER, ALESSANDRO AMOROSO</a:t>
            </a:r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FLUENCY: Conoscere e usare l’informatica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(4a Edizione),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  <a:p>
            <a:r>
              <a:rPr lang="en-US" dirty="0" smtClean="0"/>
              <a:t>ANDERS </a:t>
            </a:r>
            <a:r>
              <a:rPr lang="en-US" dirty="0" smtClean="0"/>
              <a:t>MØLLER, MICHAEL SCHWARTZBACH </a:t>
            </a:r>
            <a:r>
              <a:rPr lang="en-US" i="1" dirty="0" smtClean="0">
                <a:solidFill>
                  <a:srgbClr val="FF0000"/>
                </a:solidFill>
              </a:rPr>
              <a:t>INTRODUZIONE ALLE TECNOLOGIE </a:t>
            </a:r>
            <a:r>
              <a:rPr lang="en-US" i="1" dirty="0" smtClean="0">
                <a:solidFill>
                  <a:srgbClr val="FF0000"/>
                </a:solidFill>
              </a:rPr>
              <a:t>WEB</a:t>
            </a:r>
            <a:r>
              <a:rPr lang="en-US" dirty="0" smtClean="0"/>
              <a:t>, </a:t>
            </a:r>
            <a:r>
              <a:rPr lang="en-US" dirty="0" err="1" smtClean="0"/>
              <a:t>Pearsons</a:t>
            </a:r>
            <a:r>
              <a:rPr lang="en-US" dirty="0" smtClean="0"/>
              <a:t> Education Italia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L’esame consiste in </a:t>
            </a:r>
            <a:r>
              <a:rPr lang="it-IT" dirty="0" smtClean="0"/>
              <a:t>una tesina e nella discussione orale della stessa.</a:t>
            </a:r>
            <a:endParaRPr lang="it-IT" dirty="0" smtClean="0"/>
          </a:p>
          <a:p>
            <a:r>
              <a:rPr lang="it-IT" dirty="0" smtClean="0"/>
              <a:t>La tesina consisterà </a:t>
            </a:r>
          </a:p>
          <a:p>
            <a:pPr lvl="1"/>
            <a:r>
              <a:rPr lang="it-IT" dirty="0" smtClean="0"/>
              <a:t>N</a:t>
            </a:r>
            <a:r>
              <a:rPr lang="it-IT" dirty="0" smtClean="0"/>
              <a:t>ello sviluppo di una pagina di un social network a contenuto pubblicitario o informativo nell’ambito del turismo digitale;</a:t>
            </a:r>
          </a:p>
          <a:p>
            <a:pPr lvl="1"/>
            <a:r>
              <a:rPr lang="it-IT" dirty="0" smtClean="0"/>
              <a:t>Nello sviluppo di un sito web nello stesso ambito.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 CORSO 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</a:p>
          <a:p>
            <a:r>
              <a:rPr lang="it-IT" dirty="0" smtClean="0"/>
              <a:t>CONTENUTI</a:t>
            </a:r>
          </a:p>
          <a:p>
            <a:r>
              <a:rPr lang="it-IT" dirty="0" smtClean="0"/>
              <a:t>APPROCCIO</a:t>
            </a:r>
          </a:p>
          <a:p>
            <a:r>
              <a:rPr lang="it-IT" dirty="0" smtClean="0"/>
              <a:t>TESTI ADOTTATI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corso si propone di introdurre le nozioni di base dell’architettura e della forma di Internet e delle sue applicazioni più importanti.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Parte prima: la rete internet</a:t>
            </a:r>
          </a:p>
          <a:p>
            <a:pPr lvl="1"/>
            <a:r>
              <a:rPr lang="it-IT" dirty="0" smtClean="0"/>
              <a:t>IL WEB 	</a:t>
            </a:r>
          </a:p>
          <a:p>
            <a:pPr lvl="1"/>
            <a:r>
              <a:rPr lang="it-IT" dirty="0" smtClean="0"/>
              <a:t>LA POSTA ELETTRONICA 	</a:t>
            </a:r>
          </a:p>
          <a:p>
            <a:pPr lvl="1"/>
            <a:r>
              <a:rPr lang="it-IT" dirty="0" smtClean="0"/>
              <a:t>LE RETI P2P 	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Parte seconda: le applicazioni internet</a:t>
            </a:r>
          </a:p>
          <a:p>
            <a:pPr lvl="1"/>
            <a:r>
              <a:rPr lang="it-IT" dirty="0" smtClean="0"/>
              <a:t>CLASSI </a:t>
            </a:r>
            <a:r>
              <a:rPr lang="it-IT" dirty="0" err="1" smtClean="0"/>
              <a:t>DI</a:t>
            </a:r>
            <a:r>
              <a:rPr lang="it-IT" dirty="0" smtClean="0"/>
              <a:t> APPLICAZIONI WEB </a:t>
            </a:r>
          </a:p>
          <a:p>
            <a:pPr lvl="1"/>
            <a:r>
              <a:rPr lang="it-IT" dirty="0" smtClean="0"/>
              <a:t>PORTALI E MOTORI </a:t>
            </a:r>
            <a:r>
              <a:rPr lang="it-IT" dirty="0" err="1" smtClean="0"/>
              <a:t>DI</a:t>
            </a:r>
            <a:r>
              <a:rPr lang="it-IT" dirty="0" smtClean="0"/>
              <a:t> RICERCA 	</a:t>
            </a:r>
          </a:p>
          <a:p>
            <a:pPr lvl="1"/>
            <a:r>
              <a:rPr lang="it-IT" dirty="0" smtClean="0"/>
              <a:t>I SOCIAL NETWORKS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Parte terza: il web come spazio di comunicazione</a:t>
            </a:r>
          </a:p>
          <a:p>
            <a:pPr lvl="1"/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IPERTESTO 	</a:t>
            </a:r>
          </a:p>
          <a:p>
            <a:pPr lvl="1"/>
            <a:r>
              <a:rPr lang="it-IT" dirty="0" smtClean="0"/>
              <a:t>PROGETTO </a:t>
            </a:r>
            <a:r>
              <a:rPr lang="it-IT" dirty="0" err="1" smtClean="0"/>
              <a:t>DI</a:t>
            </a:r>
            <a:r>
              <a:rPr lang="it-IT" dirty="0" smtClean="0"/>
              <a:t> IPERTESTI 	</a:t>
            </a:r>
          </a:p>
          <a:p>
            <a:pPr lvl="1"/>
            <a:r>
              <a:rPr lang="it-IT" dirty="0" smtClean="0"/>
              <a:t>IL LINGUAGGIO HTML 	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Parte quarta: laboratorio di web </a:t>
            </a:r>
            <a:r>
              <a:rPr lang="it-IT" dirty="0" err="1" smtClean="0"/>
              <a:t>development</a:t>
            </a:r>
            <a:endParaRPr lang="it-IT" dirty="0" smtClean="0"/>
          </a:p>
          <a:p>
            <a:pPr lvl="1"/>
            <a:r>
              <a:rPr lang="it-IT" dirty="0" smtClean="0"/>
              <a:t>SVILUPPO </a:t>
            </a:r>
            <a:r>
              <a:rPr lang="it-IT" dirty="0" err="1" smtClean="0"/>
              <a:t>DI</a:t>
            </a:r>
            <a:r>
              <a:rPr lang="it-IT" dirty="0" smtClean="0"/>
              <a:t> PAGINE WEB 		</a:t>
            </a:r>
          </a:p>
          <a:p>
            <a:pPr lvl="1"/>
            <a:r>
              <a:rPr lang="it-IT" dirty="0" smtClean="0"/>
              <a:t>WEB 2.0 	</a:t>
            </a:r>
          </a:p>
          <a:p>
            <a:pPr lvl="1"/>
            <a:r>
              <a:rPr lang="it-IT" smtClean="0"/>
              <a:t>SVILUPPO WEB 2.0 	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Utilizzeremo un approccio misto.</a:t>
            </a:r>
          </a:p>
          <a:p>
            <a:r>
              <a:rPr lang="it-IT" dirty="0" smtClean="0"/>
              <a:t>Nella prima parte del corso ci dedicheremo all’apprendimento delle tecnologie di internet e alle applicazioni.</a:t>
            </a:r>
          </a:p>
          <a:p>
            <a:r>
              <a:rPr lang="it-IT" dirty="0" smtClean="0"/>
              <a:t>Nella seconda parte del corso, attraverso un ciclo di esperienze </a:t>
            </a:r>
            <a:r>
              <a:rPr lang="it-IT" dirty="0" err="1" smtClean="0"/>
              <a:t>laboratoriali</a:t>
            </a:r>
            <a:r>
              <a:rPr lang="it-IT" dirty="0" smtClean="0"/>
              <a:t>, svilupperemo competenze tecniche per le applicazioni di cui sopra.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337</Words>
  <Application>Microsoft Office PowerPoint</Application>
  <PresentationFormat>Presentazione su schermo (4:3)</PresentationFormat>
  <Paragraphs>82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Presentazione del lavoro del team</vt:lpstr>
      <vt:lpstr>COMUNICAZIONE ONLINE, RETI E VIRTUALITA’</vt:lpstr>
      <vt:lpstr>INDICE</vt:lpstr>
      <vt:lpstr>INTRODUZIONE AL CORSO  </vt:lpstr>
      <vt:lpstr>OBIETTIVI DEL CORSO</vt:lpstr>
      <vt:lpstr>CONTENUTI</vt:lpstr>
      <vt:lpstr>CONTENUTI</vt:lpstr>
      <vt:lpstr>CONTENUTI</vt:lpstr>
      <vt:lpstr>CONTENUTI</vt:lpstr>
      <vt:lpstr>APPROCCIO</vt:lpstr>
      <vt:lpstr> TESTI ADOTTATI</vt:lpstr>
      <vt:lpstr>MODALITA’ D’ESAME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2011-07-26T14:29:34Z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