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>
        <p:scale>
          <a:sx n="100" d="100"/>
          <a:sy n="100" d="100"/>
        </p:scale>
        <p:origin x="-46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  <a:br>
              <a:rPr lang="it-IT" dirty="0" smtClean="0"/>
            </a:br>
            <a:r>
              <a:rPr lang="it-IT" dirty="0" smtClean="0"/>
              <a:t>PER GLI STUDI UMANISTICI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LAWRENCE SNYDER, ALESSANDRO AMOROSO</a:t>
            </a:r>
            <a:r>
              <a:rPr lang="it-IT" i="1" dirty="0" smtClean="0"/>
              <a:t> </a:t>
            </a:r>
            <a:r>
              <a:rPr lang="it-IT" i="1" dirty="0" smtClean="0">
                <a:solidFill>
                  <a:srgbClr val="FF0000"/>
                </a:solidFill>
              </a:rPr>
              <a:t>FLUENCY: Conoscere e usare l’informatica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(4a Edizione), </a:t>
            </a:r>
            <a:r>
              <a:rPr lang="it-IT" dirty="0" err="1" smtClean="0"/>
              <a:t>Pearsons</a:t>
            </a:r>
            <a:r>
              <a:rPr lang="it-IT" dirty="0" smtClean="0"/>
              <a:t> </a:t>
            </a:r>
            <a:r>
              <a:rPr lang="it-IT" dirty="0" err="1" smtClean="0"/>
              <a:t>Education</a:t>
            </a:r>
            <a:r>
              <a:rPr lang="it-IT" dirty="0" smtClean="0"/>
              <a:t> Italia</a:t>
            </a:r>
          </a:p>
          <a:p>
            <a:r>
              <a:rPr lang="it-IT" cap="all" dirty="0" smtClean="0"/>
              <a:t>Silvana Castano, Alfio Ferrara, Stefano Montanelli </a:t>
            </a:r>
            <a:br>
              <a:rPr lang="it-IT" cap="all" dirty="0" smtClean="0"/>
            </a:br>
            <a:r>
              <a:rPr lang="it-IT" i="1" dirty="0" smtClean="0">
                <a:solidFill>
                  <a:srgbClr val="FF0000"/>
                </a:solidFill>
              </a:rPr>
              <a:t>Informazione</a:t>
            </a:r>
            <a:r>
              <a:rPr lang="it-IT" i="1" dirty="0" smtClean="0">
                <a:solidFill>
                  <a:srgbClr val="FF0000"/>
                </a:solidFill>
              </a:rPr>
              <a:t>, conoscenza e web per le scienze umanistiche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/>
              <a:t>Pearsons</a:t>
            </a:r>
            <a:r>
              <a:rPr lang="it-IT" dirty="0" smtClean="0"/>
              <a:t> </a:t>
            </a:r>
            <a:r>
              <a:rPr lang="it-IT" dirty="0" err="1" smtClean="0"/>
              <a:t>Education</a:t>
            </a:r>
            <a:r>
              <a:rPr lang="it-IT" dirty="0" smtClean="0"/>
              <a:t> Italia</a:t>
            </a:r>
          </a:p>
          <a:p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MODALITA’ </a:t>
            </a:r>
            <a:r>
              <a:rPr lang="it-IT" dirty="0" err="1" smtClean="0"/>
              <a:t>D’ESAME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L’esame consiste in una prova scritta.</a:t>
            </a:r>
          </a:p>
          <a:p>
            <a:r>
              <a:rPr lang="it-IT" dirty="0" smtClean="0"/>
              <a:t>Se possibile verrà offerto un </a:t>
            </a:r>
            <a:r>
              <a:rPr lang="it-IT" dirty="0" err="1" smtClean="0"/>
              <a:t>preappello</a:t>
            </a:r>
            <a:r>
              <a:rPr lang="it-IT" dirty="0" smtClean="0"/>
              <a:t> </a:t>
            </a:r>
            <a:r>
              <a:rPr lang="it-IT" dirty="0" smtClean="0"/>
              <a:t>a fine corso.</a:t>
            </a:r>
          </a:p>
          <a:p>
            <a:r>
              <a:rPr lang="it-IT" dirty="0" smtClean="0"/>
              <a:t>Il compito finale conterrà dieci domande sui temi del corso e dieci esercizi.</a:t>
            </a:r>
          </a:p>
          <a:p>
            <a:r>
              <a:rPr lang="it-IT" dirty="0" smtClean="0"/>
              <a:t>La risposta a cinque domande e cinque esercizi permette </a:t>
            </a:r>
            <a:r>
              <a:rPr lang="it-IT" smtClean="0"/>
              <a:t>di prendere 18. 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1988840"/>
          <a:ext cx="7704858" cy="40118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320147"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="1" baseline="0" dirty="0" smtClean="0">
                          <a:solidFill>
                            <a:srgbClr val="FF0000"/>
                          </a:solidFill>
                        </a:rPr>
                        <a:t> 1</a:t>
                      </a:r>
                    </a:p>
                    <a:p>
                      <a:r>
                        <a:rPr lang="it-IT" sz="1200" b="0" i="1" dirty="0" smtClean="0">
                          <a:solidFill>
                            <a:srgbClr val="FF0000"/>
                          </a:solidFill>
                        </a:rPr>
                        <a:t>INTRODUZIONE</a:t>
                      </a:r>
                      <a:r>
                        <a:rPr lang="it-IT" sz="1200" b="0" i="1" baseline="0" dirty="0" smtClean="0">
                          <a:solidFill>
                            <a:srgbClr val="FF0000"/>
                          </a:solidFill>
                        </a:rPr>
                        <a:t> AL CORSO</a:t>
                      </a:r>
                      <a:endParaRPr lang="it-IT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2	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I</a:t>
                      </a:r>
                      <a:r>
                        <a:rPr lang="it-IT" sz="1200" b="0" i="1" baseline="0" dirty="0" smtClean="0"/>
                        <a:t> CALCOLATORI 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ELETTRONICI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3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ELEMENTI</a:t>
                      </a:r>
                      <a:r>
                        <a:rPr lang="it-IT" sz="1200" b="0" i="1" baseline="0" dirty="0" smtClean="0"/>
                        <a:t> </a:t>
                      </a:r>
                      <a:r>
                        <a:rPr lang="it-IT" sz="1200" b="0" i="1" baseline="0" dirty="0" err="1" smtClean="0"/>
                        <a:t>DI</a:t>
                      </a:r>
                      <a:r>
                        <a:rPr lang="it-IT" sz="1200" b="0" i="1" baseline="0" dirty="0" smtClean="0"/>
                        <a:t> TEORIA DELL’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INFORMAZIONE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CIRCUITI DIGITALI</a:t>
                      </a: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 CIRCUITI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8</a:t>
                      </a:r>
                      <a:endParaRPr lang="it-IT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GRAMMATICHE FORMALI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FONDAMENTI </a:t>
                      </a:r>
                      <a:r>
                        <a:rPr kumimoji="0" lang="it-IT" sz="12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SULLE GRAMMATICHE REGOLARI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AUTOMI RICONOSCITORI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13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PUBLISHING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DOCUMENT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17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DOCUMENTI SUL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18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 AL CORSO 	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OBIETTIVI</a:t>
            </a:r>
          </a:p>
          <a:p>
            <a:r>
              <a:rPr lang="it-IT" dirty="0" smtClean="0"/>
              <a:t>CONTENUTI</a:t>
            </a:r>
          </a:p>
          <a:p>
            <a:r>
              <a:rPr lang="it-IT" dirty="0" smtClean="0"/>
              <a:t>APPROCCIO</a:t>
            </a:r>
          </a:p>
          <a:p>
            <a:r>
              <a:rPr lang="it-IT" dirty="0" smtClean="0"/>
              <a:t>TESTI ADOTTATI</a:t>
            </a:r>
          </a:p>
          <a:p>
            <a:r>
              <a:rPr lang="it-IT" dirty="0" smtClean="0"/>
              <a:t>MODALITA’ </a:t>
            </a:r>
            <a:r>
              <a:rPr lang="it-IT" dirty="0" err="1" smtClean="0"/>
              <a:t>D’ESAME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corso si propone di introdurre i concetti base dell’informatica, i concetti di reperimento dell’informazione e di scrittura avanzata di testi in ambito editoriale.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CONTENUTI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CONCETTI BASE </a:t>
            </a:r>
            <a:r>
              <a:rPr lang="it-IT" dirty="0" err="1" smtClean="0"/>
              <a:t>DI</a:t>
            </a:r>
            <a:r>
              <a:rPr lang="it-IT" dirty="0" smtClean="0"/>
              <a:t> INFORMATICA</a:t>
            </a:r>
          </a:p>
          <a:p>
            <a:r>
              <a:rPr lang="it-IT" dirty="0" smtClean="0"/>
              <a:t>DESKTOP PUBLISHING</a:t>
            </a:r>
          </a:p>
          <a:p>
            <a:r>
              <a:rPr lang="it-IT" dirty="0" smtClean="0"/>
              <a:t>DOCUMENT RETRIEVAL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CONCETTI BASE </a:t>
            </a:r>
            <a:r>
              <a:rPr lang="it-IT" dirty="0" err="1" smtClean="0"/>
              <a:t>DI</a:t>
            </a:r>
            <a:r>
              <a:rPr lang="it-IT" dirty="0" smtClean="0"/>
              <a:t> INFORMATICA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STRUTTURA </a:t>
            </a:r>
            <a:r>
              <a:rPr lang="it-IT" dirty="0" err="1" smtClean="0"/>
              <a:t>DI</a:t>
            </a:r>
            <a:r>
              <a:rPr lang="it-IT" dirty="0" smtClean="0"/>
              <a:t> UN CALCOLATORE</a:t>
            </a:r>
          </a:p>
          <a:p>
            <a:r>
              <a:rPr lang="it-IT" dirty="0" smtClean="0"/>
              <a:t>CIRCUITI DIGITALI</a:t>
            </a:r>
          </a:p>
          <a:p>
            <a:r>
              <a:rPr lang="it-IT" dirty="0" smtClean="0"/>
              <a:t>ARCHITETTURA </a:t>
            </a:r>
            <a:r>
              <a:rPr lang="it-IT" dirty="0" err="1" smtClean="0"/>
              <a:t>DI</a:t>
            </a:r>
            <a:r>
              <a:rPr lang="it-IT" dirty="0" smtClean="0"/>
              <a:t> VAN NEUMANN</a:t>
            </a:r>
          </a:p>
          <a:p>
            <a:r>
              <a:rPr lang="it-IT" dirty="0" smtClean="0"/>
              <a:t>AUTOMI E GRAMMATICHE</a:t>
            </a:r>
          </a:p>
          <a:p>
            <a:r>
              <a:rPr lang="it-IT" dirty="0" smtClean="0"/>
              <a:t>RICONOSCIMENTO </a:t>
            </a:r>
            <a:r>
              <a:rPr lang="it-IT" dirty="0" err="1" smtClean="0"/>
              <a:t>DI</a:t>
            </a:r>
            <a:r>
              <a:rPr lang="it-IT" dirty="0" smtClean="0"/>
              <a:t> LINGUAGGI</a:t>
            </a:r>
            <a:endParaRPr lang="it-IT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DESKTOP PUBLISHING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PROGETTO </a:t>
            </a:r>
            <a:r>
              <a:rPr lang="it-IT" dirty="0" err="1" smtClean="0"/>
              <a:t>DI</a:t>
            </a:r>
            <a:r>
              <a:rPr lang="it-IT" dirty="0" smtClean="0"/>
              <a:t> TESTI</a:t>
            </a:r>
          </a:p>
          <a:p>
            <a:r>
              <a:rPr lang="it-IT" dirty="0" smtClean="0"/>
              <a:t>PROGETTO </a:t>
            </a:r>
            <a:r>
              <a:rPr lang="it-IT" dirty="0" err="1" smtClean="0"/>
              <a:t>DI</a:t>
            </a:r>
            <a:r>
              <a:rPr lang="it-IT" dirty="0" smtClean="0"/>
              <a:t> IPERTESTI</a:t>
            </a:r>
          </a:p>
          <a:p>
            <a:r>
              <a:rPr lang="it-IT" dirty="0" smtClean="0"/>
              <a:t>APPLICAZIONI PER IL DESKTOP PUBLISHING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DOCUMENT RETRIEVAL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 MOTORI </a:t>
            </a:r>
            <a:r>
              <a:rPr lang="it-IT" dirty="0" err="1" smtClean="0"/>
              <a:t>DI</a:t>
            </a:r>
            <a:r>
              <a:rPr lang="it-IT" dirty="0" smtClean="0"/>
              <a:t> RICERCA</a:t>
            </a:r>
          </a:p>
          <a:p>
            <a:r>
              <a:rPr lang="it-IT" dirty="0" smtClean="0"/>
              <a:t>LE TECNICHE </a:t>
            </a:r>
            <a:r>
              <a:rPr lang="it-IT" dirty="0" err="1" smtClean="0"/>
              <a:t>DI</a:t>
            </a:r>
            <a:r>
              <a:rPr lang="it-IT" dirty="0" smtClean="0"/>
              <a:t> RICERCA IN UN DOCUMENTO</a:t>
            </a:r>
          </a:p>
          <a:p>
            <a:r>
              <a:rPr lang="it-IT" dirty="0" smtClean="0"/>
              <a:t>L’USO </a:t>
            </a:r>
            <a:r>
              <a:rPr lang="it-IT" dirty="0" err="1" smtClean="0"/>
              <a:t>DI</a:t>
            </a:r>
            <a:r>
              <a:rPr lang="it-IT" dirty="0" smtClean="0"/>
              <a:t> ESPRESSIONI REGOLARI</a:t>
            </a:r>
          </a:p>
          <a:p>
            <a:r>
              <a:rPr lang="it-IT" dirty="0" smtClean="0"/>
              <a:t>IL PAGERANK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APPROCCIO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concetto base è che l’Informatica è una disciplina autonoma il cui oggetto di studio non sono i calcolatori ma il </a:t>
            </a:r>
            <a:r>
              <a:rPr lang="it-IT" dirty="0" smtClean="0">
                <a:solidFill>
                  <a:srgbClr val="FF0000"/>
                </a:solidFill>
              </a:rPr>
              <a:t>calcolo</a:t>
            </a:r>
            <a:r>
              <a:rPr lang="it-IT" dirty="0" smtClean="0"/>
              <a:t>.</a:t>
            </a:r>
          </a:p>
          <a:p>
            <a:r>
              <a:rPr lang="it-IT" dirty="0" smtClean="0"/>
              <a:t>L’informatica, quando applicata agli studi umanistici, si propone di formare umanisti consapevoli dei bisogni e delle soluzioni che l’informatica può fornire come </a:t>
            </a:r>
            <a:r>
              <a:rPr lang="it-IT" dirty="0" smtClean="0">
                <a:solidFill>
                  <a:srgbClr val="FF0000"/>
                </a:solidFill>
              </a:rPr>
              <a:t>infrastruttura abilitante</a:t>
            </a:r>
            <a:r>
              <a:rPr lang="it-IT" dirty="0" smtClean="0"/>
              <a:t> (anche detta </a:t>
            </a:r>
            <a:r>
              <a:rPr lang="it-IT" dirty="0" smtClean="0">
                <a:solidFill>
                  <a:srgbClr val="FF0000"/>
                </a:solidFill>
              </a:rPr>
              <a:t>piattaforma di servizi</a:t>
            </a:r>
            <a:r>
              <a:rPr lang="it-IT" dirty="0" smtClean="0"/>
              <a:t>).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351</Words>
  <Application>Microsoft Office PowerPoint</Application>
  <PresentationFormat>Presentazione su schermo (4:3)</PresentationFormat>
  <Paragraphs>80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Presentazione del lavoro del team</vt:lpstr>
      <vt:lpstr>INFORMATICA  PER GLI STUDI UMANISTICI</vt:lpstr>
      <vt:lpstr>INDICE</vt:lpstr>
      <vt:lpstr>INTRODUZIONE AL CORSO  </vt:lpstr>
      <vt:lpstr>OBIETTIVI</vt:lpstr>
      <vt:lpstr>CONTENUTI</vt:lpstr>
      <vt:lpstr>CONCETTI BASE DI INFORMATICA</vt:lpstr>
      <vt:lpstr>DESKTOP PUBLISHING</vt:lpstr>
      <vt:lpstr>DOCUMENT RETRIEVAL</vt:lpstr>
      <vt:lpstr>APPROCCIO</vt:lpstr>
      <vt:lpstr>TESTI</vt:lpstr>
      <vt:lpstr>MODALITA’ D’ESAME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2011-07-15T16:11:49Z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