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09" d="100"/>
          <a:sy n="109" d="100"/>
        </p:scale>
        <p:origin x="-184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9572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93220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685800"/>
            <a:ext cx="2057400" cy="5440363"/>
          </a:xfr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685800"/>
            <a:ext cx="6019800" cy="5440363"/>
          </a:xfr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7883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olo e contenuto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sz="quarter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contenuto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392349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olo e contenuto sopra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685800" y="685800"/>
            <a:ext cx="7772400" cy="533400"/>
          </a:xfr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3466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888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05188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9932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0803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34150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90825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57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it-IT" noProof="0" smtClean="0"/>
              <a:t>Trascinare l'immagine su un segnaposto o fare clic sull'icona per aggiungerla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612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85800"/>
            <a:ext cx="7772400" cy="533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it-IT"/>
              <a:t>Fare clic per modificare stile</a:t>
            </a:r>
            <a:endParaRPr lang="en-US"/>
          </a:p>
        </p:txBody>
      </p:sp>
      <p:sp>
        <p:nvSpPr>
          <p:cNvPr id="173059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807325" y="6400800"/>
            <a:ext cx="914400" cy="30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cs typeface="Arial" charset="0"/>
              </a:defRPr>
            </a:lvl1pPr>
          </a:lstStyle>
          <a:p>
            <a:fld id="{A68B9548-03A4-284B-9B8E-BF106C47230F}" type="slidenum">
              <a:t>‹n.›</a:t>
            </a:fld>
            <a:endParaRPr lang="en-US"/>
          </a:p>
        </p:txBody>
      </p:sp>
      <p:sp>
        <p:nvSpPr>
          <p:cNvPr id="173060" name="Rectangle 4"/>
          <p:cNvSpPr>
            <a:spLocks noChangeArrowheads="1"/>
          </p:cNvSpPr>
          <p:nvPr/>
        </p:nvSpPr>
        <p:spPr bwMode="auto">
          <a:xfrm>
            <a:off x="352425" y="457200"/>
            <a:ext cx="8439150" cy="5943600"/>
          </a:xfrm>
          <a:prstGeom prst="rect">
            <a:avLst/>
          </a:prstGeom>
          <a:noFill/>
          <a:ln w="6350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Arial" charset="0"/>
            </a:endParaRPr>
          </a:p>
        </p:txBody>
      </p:sp>
      <p:sp>
        <p:nvSpPr>
          <p:cNvPr id="173061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73062" name="Rectangle 6"/>
          <p:cNvSpPr>
            <a:spLocks noChangeArrowheads="1"/>
          </p:cNvSpPr>
          <p:nvPr/>
        </p:nvSpPr>
        <p:spPr bwMode="auto">
          <a:xfrm>
            <a:off x="352425" y="457200"/>
            <a:ext cx="8439150" cy="5943600"/>
          </a:xfrm>
          <a:prstGeom prst="rect">
            <a:avLst/>
          </a:prstGeom>
          <a:noFill/>
          <a:ln w="6350">
            <a:solidFill>
              <a:srgbClr val="3333FF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>
              <a:defRPr/>
            </a:pPr>
            <a:endParaRPr lang="it-IT"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+mj-lt"/>
          <a:ea typeface="+mj-ea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Arial" charset="0"/>
          <a:ea typeface="ＭＳ Ｐゴシック" charset="0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Arial" charset="0"/>
          <a:ea typeface="ＭＳ Ｐゴシック" charset="0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Arial" charset="0"/>
          <a:ea typeface="ＭＳ Ｐゴシック" charset="0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Arial" charset="0"/>
          <a:ea typeface="ＭＳ Ｐゴシック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Arial" charset="0"/>
          <a:ea typeface="ＭＳ Ｐゴシック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Arial" charset="0"/>
          <a:ea typeface="ＭＳ Ｐゴシック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3333FF"/>
          </a:solidFill>
          <a:latin typeface="Arial" charset="0"/>
          <a:ea typeface="ＭＳ Ｐゴシック" charset="0"/>
        </a:defRPr>
      </a:lvl9pPr>
    </p:titleStyle>
    <p:bodyStyle>
      <a:lvl1pPr marL="342900" indent="-342900" algn="l" rtl="0" eaLnBrk="1" fontAlgn="base" hangingPunct="1">
        <a:spcBef>
          <a:spcPct val="50000"/>
        </a:spcBef>
        <a:spcAft>
          <a:spcPct val="0"/>
        </a:spcAft>
        <a:buChar char="•"/>
        <a:defRPr>
          <a:solidFill>
            <a:srgbClr val="000000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1600">
          <a:solidFill>
            <a:srgbClr val="000000"/>
          </a:solidFill>
          <a:latin typeface="+mn-lt"/>
          <a:ea typeface="+mn-ea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1400">
          <a:solidFill>
            <a:srgbClr val="000000"/>
          </a:solidFill>
          <a:latin typeface="+mn-lt"/>
          <a:ea typeface="+mn-ea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000000"/>
          </a:solidFill>
          <a:latin typeface="Times New Roman" charset="0"/>
          <a:ea typeface="+mn-ea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Times New Roman" charset="0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Times New Roman" charset="0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Times New Roman" charset="0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Times New Roman" charset="0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000000"/>
          </a:solidFill>
          <a:latin typeface="Times New Roman" charset="0"/>
          <a:ea typeface="+mn-ea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Haar polyphase matrices</a:t>
            </a:r>
          </a:p>
        </p:txBody>
      </p:sp>
      <p:pic>
        <p:nvPicPr>
          <p:cNvPr id="5" name="Immagin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4433" y="2040614"/>
            <a:ext cx="8188526" cy="28059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480454"/>
      </p:ext>
    </p:extLst>
  </p:cSld>
  <p:clrMapOvr>
    <a:masterClrMapping/>
  </p:clrMapOvr>
</p:sld>
</file>

<file path=ppt/theme/theme1.xml><?xml version="1.0" encoding="utf-8"?>
<a:theme xmlns:a="http://schemas.openxmlformats.org/drawingml/2006/main" name="lectures">
  <a:themeElements>
    <a:clrScheme name="">
      <a:dk1>
        <a:srgbClr val="000099"/>
      </a:dk1>
      <a:lt1>
        <a:srgbClr val="FFFFFF"/>
      </a:lt1>
      <a:dk2>
        <a:srgbClr val="FF33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82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texlike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Arial" charset="0"/>
          </a:defRPr>
        </a:defPPr>
      </a:lstStyle>
    </a:lnDef>
  </a:objectDefaults>
  <a:extraClrSchemeLst>
    <a:extraClrScheme>
      <a:clrScheme name="1_texlik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lik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texlik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lik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lik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lik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texlik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lectures.thmx</Template>
  <TotalTime>1</TotalTime>
  <Words>3</Words>
  <Application>Microsoft Macintosh PowerPoint</Application>
  <PresentationFormat>Presentazione su schermo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lectures</vt:lpstr>
      <vt:lpstr>Haar polyphase matrices</vt:lpstr>
    </vt:vector>
  </TitlesOfParts>
  <Company>University of Verona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Haar polyphase matrices</dc:title>
  <dc:creator>Gloria Menegaz</dc:creator>
  <cp:lastModifiedBy>Gloria Menegaz</cp:lastModifiedBy>
  <cp:revision>1</cp:revision>
  <dcterms:created xsi:type="dcterms:W3CDTF">2012-05-09T07:31:03Z</dcterms:created>
  <dcterms:modified xsi:type="dcterms:W3CDTF">2012-05-09T07:32:28Z</dcterms:modified>
</cp:coreProperties>
</file>