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49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92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66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33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54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03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18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84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20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57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13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8AD6-9096-4850-9F87-7C71CD58A2E3}" type="datetimeFigureOut">
              <a:rPr lang="it-IT" smtClean="0"/>
              <a:t>16/10/2016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5C709-28A2-4EF0-8564-003EB052C7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24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>Libri </a:t>
            </a:r>
            <a:r>
              <a:rPr lang="it-IT" smtClean="0"/>
              <a:t>di famiglia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 libri di famiglia sono una forma di scrittura documentaria finalizzata alla </a:t>
            </a:r>
            <a:r>
              <a:rPr lang="it-IT" b="1" dirty="0" smtClean="0"/>
              <a:t>registrazione, </a:t>
            </a:r>
            <a:r>
              <a:rPr lang="it-IT" dirty="0" smtClean="0"/>
              <a:t>diffusa tra </a:t>
            </a:r>
            <a:r>
              <a:rPr lang="it-IT" dirty="0" err="1" smtClean="0"/>
              <a:t>XIV</a:t>
            </a:r>
            <a:r>
              <a:rPr lang="it-IT" dirty="0" smtClean="0"/>
              <a:t> e XVI secolo.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Di origine extraletteraria, questo genere testuale va distinto dalla storiografia «minore», dalla memorialistica, dall'autobiografia.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Angelo Cicchetti e Raul Mordenti (</a:t>
            </a:r>
            <a:r>
              <a:rPr lang="it-IT" i="1" dirty="0" smtClean="0"/>
              <a:t>La scrittura dei libri di famiglia</a:t>
            </a:r>
            <a:r>
              <a:rPr lang="it-IT" dirty="0" smtClean="0"/>
              <a:t>, in </a:t>
            </a:r>
            <a:r>
              <a:rPr lang="it-IT" i="1" dirty="0" smtClean="0"/>
              <a:t>Letteratura italiana</a:t>
            </a:r>
            <a:r>
              <a:rPr lang="it-IT" dirty="0" smtClean="0"/>
              <a:t> diretta da A. Asor Rosa, vol. III, </a:t>
            </a:r>
            <a:r>
              <a:rPr lang="it-IT" i="1" u="sng" dirty="0" smtClean="0"/>
              <a:t>Le forme del testo</a:t>
            </a:r>
            <a:r>
              <a:rPr lang="it-IT" dirty="0" smtClean="0"/>
              <a:t>, t. Il, </a:t>
            </a:r>
            <a:r>
              <a:rPr lang="it-IT" u="sng" dirty="0" smtClean="0"/>
              <a:t>La prosa</a:t>
            </a:r>
            <a:r>
              <a:rPr lang="it-IT" dirty="0" smtClean="0"/>
              <a:t>, pp. 1117-59) collocano i libri di famiglia nell'ambito dei testi di registrazione (che comprendono tanto i protocolli notarili quanto i libri dei conti dei mercanti), riconosce ad essi alcune qualità proprie della scrittura </a:t>
            </a:r>
            <a:r>
              <a:rPr lang="it-IT" dirty="0" err="1" smtClean="0"/>
              <a:t>diaristica</a:t>
            </a:r>
            <a:r>
              <a:rPr lang="it-IT" dirty="0" smtClean="0"/>
              <a:t>,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63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800" smtClean="0"/>
              <a:t>Fonti cronistiche e narrative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67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sz="9600" b="1" dirty="0" smtClean="0"/>
              <a:t>registrazione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9600" dirty="0" smtClean="0"/>
              <a:t>la presenza in apertura di un'invocazione alla divinità e l'utilizzazione di un formulario fisso con lo scopo di conferire alla scrittura veridicità, autorevolezza, sacralità;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9600" dirty="0" smtClean="0"/>
              <a:t>destinatario lontano nel tempo; la disposizione della scrittura nel libro, distribuita per partizioni collegate a determinate operazioni di registrazione.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9600" b="1" dirty="0" smtClean="0"/>
              <a:t>Aspetto </a:t>
            </a:r>
            <a:r>
              <a:rPr lang="it-IT" sz="9600" b="1" dirty="0" err="1" smtClean="0"/>
              <a:t>codicologico-paleografico</a:t>
            </a:r>
            <a:r>
              <a:rPr lang="it-IT" sz="9600" b="1" dirty="0" smtClean="0"/>
              <a:t> </a:t>
            </a:r>
            <a:r>
              <a:rPr lang="it-IT" sz="9600" dirty="0" smtClean="0"/>
              <a:t>conferma questa parentela, specialmente con i libri di conti mercantili: in comune con essi i libri di famiglia hanno infatti l'utilizzo della medesima scrittura corsiva (la </a:t>
            </a:r>
            <a:r>
              <a:rPr lang="it-IT" sz="9600" b="1" dirty="0" smtClean="0"/>
              <a:t>mercantesca</a:t>
            </a:r>
            <a:r>
              <a:rPr lang="it-IT" sz="9600" dirty="0" smtClean="0"/>
              <a:t>), l'autografia, l'assenza di correzioni (benché siano presenti glosse), le caratteristiche di unicità e </a:t>
            </a:r>
            <a:r>
              <a:rPr lang="it-IT" sz="9600" dirty="0" err="1" smtClean="0"/>
              <a:t>irriproducibilità</a:t>
            </a:r>
            <a:r>
              <a:rPr lang="it-IT" sz="9600" dirty="0" smtClean="0"/>
              <a:t> (si tratta di </a:t>
            </a:r>
            <a:r>
              <a:rPr lang="it-IT" sz="9600" b="1" dirty="0" smtClean="0"/>
              <a:t>testimoni unici conservati</a:t>
            </a:r>
            <a:r>
              <a:rPr lang="it-IT" sz="9600" dirty="0" smtClean="0"/>
              <a:t>), il formato, la rilegatura, la quantità di pagine, le materie e gli strumenti scrittori tipici dei libri di utilità. </a:t>
            </a:r>
            <a:br>
              <a:rPr lang="it-IT" sz="9600" dirty="0" smtClean="0"/>
            </a:b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143922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400" smtClean="0"/>
              <a:t>Fonti cronistiche e narrative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Libri di famiglia e ricordanze economiche hanno una comune origine mercantile dovuta all'«</a:t>
            </a:r>
            <a:r>
              <a:rPr lang="it-IT" dirty="0" err="1" smtClean="0"/>
              <a:t>attitutidine</a:t>
            </a:r>
            <a:r>
              <a:rPr lang="it-IT" dirty="0" smtClean="0"/>
              <a:t> borghese a registrare del/nel tempo» (ivi, p. 1123). </a:t>
            </a:r>
            <a:r>
              <a:rPr lang="it-IT" dirty="0" smtClean="0"/>
              <a:t>L'attività mercantile si intreccia infatti con gli eventi della vita familiare e pubblica: dalla mera registrazione dei conti si passa </a:t>
            </a:r>
            <a:r>
              <a:rPr lang="it-IT" dirty="0" smtClean="0"/>
              <a:t>così </a:t>
            </a:r>
            <a:r>
              <a:rPr lang="it-IT" dirty="0" smtClean="0"/>
              <a:t>ad annotare fatti di interesse familiare oltre che meramente economico (ad esempio eredità, dotazioni, controversie, tutela di orfani e, conseguentemente, i fatti che hanno generato questi eventi: nascite, morti, matrimoni, ecc.) e situazioni in cui gli affari privati intersecano la sfera pubblica. </a:t>
            </a:r>
            <a:r>
              <a:rPr lang="it-IT" dirty="0" smtClean="0"/>
              <a:t>La diffusione di questa forma di scrittura si estende comunque al di là della classe mercantile da cui origina, poiché risponde ad una radicata esigenza di sopravvivenza della memoria.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0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400" smtClean="0"/>
              <a:t>Fonti cronistiche e narrative</a:t>
            </a:r>
          </a:p>
        </p:txBody>
      </p:sp>
      <p:sp>
        <p:nvSpPr>
          <p:cNvPr id="37891" name="Segnaposto contenuto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smtClean="0"/>
              <a:t>L'altro tipo di scrittura a cui i libri di famiglia si possono apparentare è quella diaristica</a:t>
            </a:r>
          </a:p>
          <a:p>
            <a:pPr eaLnBrk="1" hangingPunct="1"/>
            <a:r>
              <a:rPr lang="it-IT" altLang="it-IT" sz="2800" smtClean="0"/>
              <a:t> </a:t>
            </a:r>
            <a:r>
              <a:rPr lang="it-IT" altLang="it-IT" sz="2800" b="1" smtClean="0"/>
              <a:t>tempo della scrittura (discontinuo nel racconto e immediato nella registrazione) </a:t>
            </a:r>
            <a:r>
              <a:rPr lang="it-IT" altLang="it-IT" sz="2800" smtClean="0"/>
              <a:t>e la narrazione rivolta dal presente verso il futuro. Si tratta però di </a:t>
            </a:r>
            <a:r>
              <a:rPr lang="it-IT" altLang="it-IT" sz="2800" b="1" smtClean="0"/>
              <a:t>scrittura diaristica di tipo plurale</a:t>
            </a:r>
            <a:r>
              <a:rPr lang="it-IT" altLang="it-IT" sz="2800" smtClean="0"/>
              <a:t>: la memoria tramandata non è individuale bensí familiare, collettiva perché frutto della successione diacronica di diversi scriventi.</a:t>
            </a:r>
            <a:br>
              <a:rPr lang="it-IT" altLang="it-IT" sz="2800" smtClean="0"/>
            </a:br>
            <a:endParaRPr lang="it-IT" altLang="it-IT" sz="2800" smtClean="0"/>
          </a:p>
          <a:p>
            <a:pPr eaLnBrk="1" hangingPunct="1"/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41680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800" smtClean="0"/>
              <a:t>Fonti cronistiche e narrative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ibrido, a metà tra il libro-archivio e il libro-zibaldone</a:t>
            </a:r>
            <a:r>
              <a:rPr lang="it-IT" dirty="0" smtClean="0"/>
              <a:t>»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(p. 1138), ma costante nell'</a:t>
            </a:r>
            <a:r>
              <a:rPr lang="it-IT" dirty="0" err="1" smtClean="0"/>
              <a:t>autorappresentazione</a:t>
            </a:r>
            <a:r>
              <a:rPr lang="it-IT" dirty="0" smtClean="0"/>
              <a:t> familiare, caratterizzata da elementi di continuità a livello di contenuto pur nella discontinuità e nell'eterogeneità della scrittura.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375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alt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L'</a:t>
            </a:r>
            <a:r>
              <a:rPr lang="it-IT" dirty="0" err="1" smtClean="0"/>
              <a:t>autorappresentazione</a:t>
            </a:r>
            <a:r>
              <a:rPr lang="it-IT" dirty="0" smtClean="0"/>
              <a:t> familiare si articola infatti generalmente su due poli: l'identità del gruppo familiare e il suo operare economico.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funzioni pratiche di anagrafe e di archivio familiare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Sul piano dell'aspetto economico, oltre alle registrazioni contabili, i libri di famiglia raccolgono  </a:t>
            </a:r>
            <a:r>
              <a:rPr lang="it-IT" b="1" dirty="0" smtClean="0"/>
              <a:t>esperienze di vita</a:t>
            </a:r>
            <a:r>
              <a:rPr lang="it-IT" dirty="0" smtClean="0"/>
              <a:t> dando origine ad un sistema di informazione familiare.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7783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400" smtClean="0"/>
              <a:t>Fonti cronistiche e narrative</a:t>
            </a:r>
          </a:p>
        </p:txBody>
      </p:sp>
      <p:sp>
        <p:nvSpPr>
          <p:cNvPr id="4096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Ricordi di Giovanni di Pagolo Morelli, a cura di V. Branca</a:t>
            </a:r>
          </a:p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Talvolta la scrittura, sollecitata dagli eventi, supera i confini dell'enunciazione scivolando nel gusto del racconto.</a:t>
            </a:r>
          </a:p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19383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Fonti cronistiche e narrative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 partire dal XVII secolo la scrittura dei libri di famiglia entra in crisi, poiché alcune delle funzioni da essi svolte passano dalla dimensione privata alla sfera pubblica oppure vanno soggette a specializzazione e professionalizzazione: la registrazione anagrafica viene svolta dai registri parrocchiali d'istituzione post-tridentina; si consolidano alcuni sistemi di informazione pubblica (come gli almanacchi) che soppiantano quella familiare; con le storie genealogiche si afferma un nuovo tipo di scrittura familiare, mentre la sfera eminentemente privata viene assorbita dalla scrittura </a:t>
            </a:r>
            <a:r>
              <a:rPr lang="it-IT" dirty="0" err="1" smtClean="0"/>
              <a:t>diaristica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18388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Presentazione su schermo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Libri di famiglia</vt:lpstr>
      <vt:lpstr>Fonti cronistiche e narrative</vt:lpstr>
      <vt:lpstr>Fonti cronistiche e narrative</vt:lpstr>
      <vt:lpstr>Fonti cronistiche e narrative</vt:lpstr>
      <vt:lpstr>Fonti cronistiche e narrative</vt:lpstr>
      <vt:lpstr>Presentazione standard di PowerPoint</vt:lpstr>
      <vt:lpstr>Fonti cronistiche e narrative</vt:lpstr>
      <vt:lpstr>Fonti cronistiche e narrative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 Maria Varanini</dc:creator>
  <cp:lastModifiedBy>Gian Maria Varanini</cp:lastModifiedBy>
  <cp:revision>1</cp:revision>
  <dcterms:created xsi:type="dcterms:W3CDTF">2016-10-16T18:31:07Z</dcterms:created>
  <dcterms:modified xsi:type="dcterms:W3CDTF">2016-10-16T18:31:39Z</dcterms:modified>
</cp:coreProperties>
</file>