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a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</a:t>
                      </a:r>
                      <a:r>
                        <a:rPr lang="it-IT" b="1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it-IT" b="1" baseline="0" smtClean="0">
                          <a:solidFill>
                            <a:srgbClr val="FF0000"/>
                          </a:solidFill>
                        </a:rPr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SISTEMI </a:t>
            </a:r>
            <a:r>
              <a:rPr lang="it-IT" dirty="0" err="1" smtClean="0"/>
              <a:t>D’ASTA</a:t>
            </a:r>
            <a:r>
              <a:rPr lang="it-IT" dirty="0" smtClean="0"/>
              <a:t> ONLINE</a:t>
            </a:r>
          </a:p>
          <a:p>
            <a:r>
              <a:rPr lang="it-IT" dirty="0" smtClean="0"/>
              <a:t>SISTEMI </a:t>
            </a:r>
            <a:r>
              <a:rPr lang="it-IT" dirty="0" err="1" smtClean="0"/>
              <a:t>DI</a:t>
            </a:r>
            <a:r>
              <a:rPr lang="it-IT" dirty="0" smtClean="0"/>
              <a:t> PAGAMENTO NELLE ASTE ONLINE</a:t>
            </a:r>
          </a:p>
          <a:p>
            <a:r>
              <a:rPr lang="it-IT" dirty="0" smtClean="0"/>
              <a:t>EBAY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</a:t>
            </a:r>
            <a:r>
              <a:rPr lang="it-IT" dirty="0" err="1" smtClean="0"/>
              <a:t>D’ASTA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aste online si sono diffuse in varie forme</a:t>
            </a:r>
          </a:p>
          <a:p>
            <a:pPr lvl="1"/>
            <a:r>
              <a:rPr lang="it-IT" dirty="0" smtClean="0"/>
              <a:t>Come aste vere e proprie (in particolare su iniziativa di alcune organizzazioni di carattere umanitario)</a:t>
            </a:r>
          </a:p>
          <a:p>
            <a:pPr lvl="1"/>
            <a:r>
              <a:rPr lang="it-IT" dirty="0" smtClean="0"/>
              <a:t>Come sistema tecnologico di supporto allo svolgimento di un’asta (come </a:t>
            </a:r>
            <a:r>
              <a:rPr lang="it-IT" dirty="0" err="1" smtClean="0"/>
              <a:t>ebay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aste sono SUPPORTI ALLA DEFINIZIONE DEL PREZZO non tecnologie di commercio diretto</a:t>
            </a:r>
          </a:p>
          <a:p>
            <a:r>
              <a:rPr lang="it-IT" dirty="0" smtClean="0"/>
              <a:t>Spesso non supportano direttamente il pagamento dell’acquisto che si perfeziona offline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EBAY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>
                <a:hlinkClick r:id="rId2"/>
              </a:rPr>
              <a:t>http://www.ebay.com</a:t>
            </a:r>
            <a:r>
              <a:rPr lang="it-IT" smtClean="0"/>
              <a:t> </a:t>
            </a:r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210</Words>
  <Application>Microsoft Office PowerPoint</Application>
  <PresentationFormat>Presentazione su schermo (4:3)</PresentationFormat>
  <Paragraphs>55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Presentazione del lavoro del team</vt:lpstr>
      <vt:lpstr>INFORMATICA PER IL COMMERCIO ELETTRONICO</vt:lpstr>
      <vt:lpstr>INDICE</vt:lpstr>
      <vt:lpstr>AGENDA</vt:lpstr>
      <vt:lpstr>SISTEMI D’ASTA</vt:lpstr>
      <vt:lpstr>PAGAMENTO</vt:lpstr>
      <vt:lpstr>EBAY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2011-08-20T17:20:28Z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