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61" r:id="rId5"/>
    <p:sldId id="258" r:id="rId6"/>
    <p:sldId id="262" r:id="rId7"/>
    <p:sldId id="259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B80C7E-B8EC-4CE3-B1DA-964294E3B927}" type="datetimeFigureOut">
              <a:rPr lang="it-IT" smtClean="0"/>
              <a:pPr/>
              <a:t>05/05/2014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vera «scoperta» dell’America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25.000 anni fa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98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Meccanismi del dominio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popolazioni più gerarchizzate (come quelle </a:t>
            </a:r>
            <a:r>
              <a:rPr lang="it-IT" dirty="0" err="1" smtClean="0"/>
              <a:t>degi</a:t>
            </a:r>
            <a:r>
              <a:rPr lang="it-IT" dirty="0" smtClean="0"/>
              <a:t> imperi </a:t>
            </a:r>
            <a:r>
              <a:rPr lang="it-IT" dirty="0" err="1" smtClean="0"/>
              <a:t>mexica</a:t>
            </a:r>
            <a:r>
              <a:rPr lang="it-IT" dirty="0" smtClean="0"/>
              <a:t> e inca) sono le più facili da dominare per gli spagnoli. Basta sostituire l’autorità centrale e la catena del comando resta intatta.</a:t>
            </a:r>
          </a:p>
          <a:p>
            <a:r>
              <a:rPr lang="it-IT" dirty="0" smtClean="0"/>
              <a:t>I territori più frammentati (come le comunità maya dello Yucatan) sono assai più difficili da sottomettere.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62784" cy="58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La scoperta </a:t>
            </a:r>
            <a:r>
              <a:rPr lang="it-IT" b="1" dirty="0" smtClean="0"/>
              <a:t>dell’America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</a:t>
            </a:r>
            <a:r>
              <a:rPr lang="it-IT" dirty="0" smtClean="0"/>
              <a:t>’ America</a:t>
            </a:r>
            <a:r>
              <a:rPr lang="it-IT" dirty="0"/>
              <a:t>, abitata solo da animali, viene popolata probabilmente 25.000 anni fa quando, in due o tre ondate successive, alcuni cacciatori-raccoglitori eurasiatici (a loro volta originari dell’Africa) provenienti dalla </a:t>
            </a:r>
            <a:r>
              <a:rPr lang="it-IT" dirty="0" smtClean="0"/>
              <a:t>Siberia </a:t>
            </a:r>
            <a:r>
              <a:rPr lang="it-IT" dirty="0"/>
              <a:t>e dalla penisola di Kamchatka, seguendo le piste dei </a:t>
            </a:r>
            <a:r>
              <a:rPr lang="it-IT" dirty="0" err="1"/>
              <a:t>mammuth</a:t>
            </a:r>
            <a:r>
              <a:rPr lang="it-IT" dirty="0"/>
              <a:t> e dei caribù attraverso lo stretto di Bering ghiacciato, giungono nel continente americano e lo colonizzano. </a:t>
            </a:r>
            <a:endParaRPr lang="it-IT" dirty="0" smtClean="0"/>
          </a:p>
          <a:p>
            <a:r>
              <a:rPr lang="it-IT" dirty="0" smtClean="0"/>
              <a:t>Dall’Alaska </a:t>
            </a:r>
            <a:r>
              <a:rPr lang="it-IT" dirty="0"/>
              <a:t>al Canada danno origine alle popolazioni amerinde, strettamente imparentate con gli eschimesi e con le popolazioni siberiane (occhi a mandorla, zigomi rialzati, grasso sottocutaneo per proteggersi dalla luce e dal freddo</a:t>
            </a:r>
            <a:r>
              <a:rPr lang="it-IT" dirty="0" smtClean="0"/>
              <a:t>).</a:t>
            </a:r>
          </a:p>
          <a:p>
            <a:r>
              <a:rPr lang="it-IT" dirty="0" smtClean="0"/>
              <a:t> </a:t>
            </a:r>
            <a:r>
              <a:rPr lang="it-IT" dirty="0"/>
              <a:t>Cacciatori, arcieri, lavorano con abilità le pelli e le ossa con le quali realizzano abiti, calzature, capanne.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54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passaggio sui ghiacci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211408" cy="46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L’America isolata dal mondo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Con lo scioglimento dei ghiacci lo stretto di Bering diviene impraticabile e il contatto fra Asia e America si interrompe. </a:t>
            </a:r>
            <a:endParaRPr lang="it-IT" dirty="0" smtClean="0"/>
          </a:p>
          <a:p>
            <a:r>
              <a:rPr lang="it-IT" dirty="0" smtClean="0"/>
              <a:t>Alcune </a:t>
            </a:r>
            <a:r>
              <a:rPr lang="it-IT" dirty="0"/>
              <a:t>di queste popolazioni, in piccoli gruppi di 25-30 individui, si spostano dalla regione dei grandi laghi verso sud, giungendo fino in  Nuovo Messico, dopo una lunga attraversata del continente settentrionale, lungo la costa atlantica. </a:t>
            </a:r>
            <a:r>
              <a:rPr lang="it-IT" dirty="0" smtClean="0"/>
              <a:t>Dalla </a:t>
            </a:r>
            <a:r>
              <a:rPr lang="it-IT" dirty="0"/>
              <a:t>Pennsylvania (18.000 ani fa) alla Virginia (16.000 anni fa) al Mississippi (15.000 anni fa), fino al nuovo Messico (11.000 anni fa) dove danno vita alla cultura “</a:t>
            </a:r>
            <a:r>
              <a:rPr lang="it-IT" dirty="0" err="1"/>
              <a:t>clovis</a:t>
            </a:r>
            <a:r>
              <a:rPr lang="it-IT" dirty="0"/>
              <a:t>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70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250704" cy="344499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lento popolamento del continente americano</a:t>
            </a:r>
            <a:br>
              <a:rPr lang="it-IT" sz="3600" dirty="0" smtClean="0"/>
            </a:br>
            <a:r>
              <a:rPr lang="it-IT" sz="3600" dirty="0" smtClean="0"/>
              <a:t>25.000-4.000 anni fa</a:t>
            </a:r>
            <a:endParaRPr lang="it-IT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231"/>
            <a:ext cx="5139712" cy="670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99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lento popolamento del sud America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presenza umana in sud America risale a 13-11.000 anni  fa (Venezuela, Amazzonia) per giungere alla Terra del Fuoco attorno agli 8.000 anni fa.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Caraibi e delle Grandi Antille vengono popolati attorno a 4.000 anni fa da popolazioni </a:t>
            </a:r>
            <a:r>
              <a:rPr lang="it-IT" dirty="0" err="1"/>
              <a:t>taìno</a:t>
            </a:r>
            <a:r>
              <a:rPr lang="it-IT" dirty="0"/>
              <a:t> provenienti dal bacino dell’Orinoco. </a:t>
            </a:r>
            <a:endParaRPr lang="it-IT" dirty="0" smtClean="0"/>
          </a:p>
          <a:p>
            <a:r>
              <a:rPr lang="it-IT" dirty="0" smtClean="0"/>
              <a:t>Saranno </a:t>
            </a:r>
            <a:r>
              <a:rPr lang="it-IT" dirty="0"/>
              <a:t>questi gli “indiani” scoperti da Colombo nel 1492.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90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Dal genocidio al ripopolamento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1508 la popolazione indigena di Haiti era stimata attorno alle 60.000 unità;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1530 era ridotta a 400 unità e dovette essere integrata con gli schiavi neri provenienti dall’Africa</a:t>
            </a:r>
            <a:r>
              <a:rPr lang="it-IT" dirty="0" smtClean="0"/>
              <a:t>.</a:t>
            </a:r>
          </a:p>
          <a:p>
            <a:r>
              <a:rPr lang="it-IT" dirty="0" smtClean="0"/>
              <a:t>Attorno al 1590 gli schiavi neri ad Haiti, impiegati nelle piantagioni, erano </a:t>
            </a:r>
            <a:r>
              <a:rPr lang="it-IT" smtClean="0"/>
              <a:t>circa 15.000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489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culture “amerindiane”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loro storia plurimillenaria e fino all’arrivo degli spagnoli le diverse culture amerindiane si sviluppano senza alcun contatto con l’esterno e con scarsissimi contatti fra loro.</a:t>
            </a:r>
          </a:p>
          <a:p>
            <a:r>
              <a:rPr lang="it-IT" dirty="0" smtClean="0"/>
              <a:t>Nord, centro e sud America vedono svilupparsi civiltà quasi del tutto indipendenti fra loro.</a:t>
            </a:r>
          </a:p>
          <a:p>
            <a:r>
              <a:rPr lang="it-IT" dirty="0" smtClean="0"/>
              <a:t>Popolazioni nomadi e semisedentarie vivono a fianco di civiltà complesse e fortemente gerarchizzate come:</a:t>
            </a:r>
          </a:p>
          <a:p>
            <a:r>
              <a:rPr lang="it-IT" dirty="0" err="1" smtClean="0"/>
              <a:t>Mexica</a:t>
            </a:r>
            <a:r>
              <a:rPr lang="it-IT" dirty="0" smtClean="0"/>
              <a:t> e Maya (centro)</a:t>
            </a:r>
          </a:p>
          <a:p>
            <a:r>
              <a:rPr lang="it-IT" dirty="0" err="1" smtClean="0"/>
              <a:t>Chibcha</a:t>
            </a:r>
            <a:r>
              <a:rPr lang="it-IT" dirty="0" smtClean="0"/>
              <a:t> e Inca (sud)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503</Words>
  <Application>Microsoft Office PowerPoint</Application>
  <PresentationFormat>Presentazione su schermo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La vera «scoperta» dell’America</vt:lpstr>
      <vt:lpstr>Presentazione standard di PowerPoint</vt:lpstr>
      <vt:lpstr>La scoperta dell’America </vt:lpstr>
      <vt:lpstr>Il passaggio sui ghiacci</vt:lpstr>
      <vt:lpstr>L’America isolata dal mondo</vt:lpstr>
      <vt:lpstr>Il lento popolamento del continente americano 25.000-4.000 anni fa</vt:lpstr>
      <vt:lpstr>Il lento popolamento del sud America</vt:lpstr>
      <vt:lpstr>Dal genocidio al ripopolamento</vt:lpstr>
      <vt:lpstr>Le culture “amerindiane” </vt:lpstr>
      <vt:lpstr>Meccanismi del dominio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vera «scoperta» dell’America</dc:title>
  <dc:creator>a</dc:creator>
  <cp:lastModifiedBy>a</cp:lastModifiedBy>
  <cp:revision>15</cp:revision>
  <dcterms:created xsi:type="dcterms:W3CDTF">2014-04-29T12:12:52Z</dcterms:created>
  <dcterms:modified xsi:type="dcterms:W3CDTF">2014-05-05T13:42:29Z</dcterms:modified>
</cp:coreProperties>
</file>