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1" r:id="rId3"/>
    <p:sldId id="257" r:id="rId4"/>
    <p:sldId id="262" r:id="rId5"/>
    <p:sldId id="258" r:id="rId6"/>
    <p:sldId id="271" r:id="rId7"/>
    <p:sldId id="272" r:id="rId8"/>
    <p:sldId id="263" r:id="rId9"/>
    <p:sldId id="259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17013-DB95-4675-B79C-D6079020D6C5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A5D8D-58E3-45FF-9A81-6089F35DB9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79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5D8D-58E3-45FF-9A81-6089F35DB96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0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498919-EEAC-47FE-93D1-D5AC8FA4E4CC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2D7AF2-30D0-42A2-A535-9DDE1916A03A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Sei grandi imperi in oriente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XIII-XVI secolo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 smtClean="0"/>
              <a:t>Di stirpe mongola e di fede </a:t>
            </a:r>
            <a:r>
              <a:rPr lang="it-IT" dirty="0" err="1" smtClean="0"/>
              <a:t>isalmica</a:t>
            </a:r>
            <a:r>
              <a:rPr lang="it-IT" dirty="0" smtClean="0"/>
              <a:t>, </a:t>
            </a:r>
            <a:r>
              <a:rPr lang="it-IT" dirty="0" err="1" smtClean="0"/>
              <a:t>Babur</a:t>
            </a:r>
            <a:r>
              <a:rPr lang="it-IT" dirty="0" smtClean="0"/>
              <a:t> si ritiene discendente sia di Gengis Kahn che di </a:t>
            </a:r>
            <a:r>
              <a:rPr lang="it-IT" dirty="0" err="1" smtClean="0"/>
              <a:t>Tamerlano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Babur (1483-1530)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75" y="2214562"/>
            <a:ext cx="2381250" cy="3038475"/>
          </a:xfrm>
        </p:spPr>
      </p:pic>
    </p:spTree>
    <p:extLst>
      <p:ext uri="{BB962C8B-B14F-4D97-AF65-F5344CB8AC3E}">
        <p14:creationId xmlns:p14="http://schemas.microsoft.com/office/powerpoint/2010/main" val="7440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462" y="2117457"/>
            <a:ext cx="6209890" cy="462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Impero </a:t>
            </a:r>
            <a:r>
              <a:rPr lang="it-IT" b="1" dirty="0" smtClean="0">
                <a:solidFill>
                  <a:srgbClr val="FF0000"/>
                </a:solidFill>
              </a:rPr>
              <a:t>Ming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(1368-1644)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48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545125"/>
            <a:ext cx="6120679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Impero </a:t>
            </a:r>
            <a:r>
              <a:rPr lang="it-IT" b="1" dirty="0" err="1" smtClean="0">
                <a:solidFill>
                  <a:srgbClr val="FF0000"/>
                </a:solidFill>
              </a:rPr>
              <a:t>Qing</a:t>
            </a:r>
            <a:r>
              <a:rPr lang="it-IT" dirty="0" smtClean="0"/>
              <a:t> (Manciù)</a:t>
            </a:r>
            <a:br>
              <a:rPr lang="it-IT" dirty="0" smtClean="0"/>
            </a:br>
            <a:r>
              <a:rPr lang="it-IT" dirty="0" smtClean="0"/>
              <a:t> (1644-1911)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1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564904"/>
            <a:ext cx="871019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920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Massima espansione </a:t>
            </a:r>
            <a:r>
              <a:rPr lang="it-IT" b="1" dirty="0"/>
              <a:t>(1279)</a:t>
            </a:r>
            <a:br>
              <a:rPr lang="it-IT" b="1" dirty="0"/>
            </a:br>
            <a:r>
              <a:rPr lang="it-IT" b="1" dirty="0" smtClean="0">
                <a:solidFill>
                  <a:srgbClr val="FF0000"/>
                </a:solidFill>
              </a:rPr>
              <a:t>dell’impero mongolo</a:t>
            </a:r>
            <a:r>
              <a:rPr lang="it-IT" b="1" dirty="0" smtClean="0"/>
              <a:t> 1206-1368</a:t>
            </a:r>
            <a:br>
              <a:rPr lang="it-IT" b="1" dirty="0" smtClean="0"/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726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2019" y="2733675"/>
            <a:ext cx="22479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Gengis Kahn (1162-1227)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0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2077" y="2674938"/>
            <a:ext cx="4987784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Impero </a:t>
            </a:r>
            <a:r>
              <a:rPr lang="it-IT" b="1" dirty="0" err="1" smtClean="0">
                <a:solidFill>
                  <a:srgbClr val="FF0000"/>
                </a:solidFill>
              </a:rPr>
              <a:t>timuride</a:t>
            </a:r>
            <a:r>
              <a:rPr lang="it-IT" dirty="0" smtClean="0"/>
              <a:t> (1405)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6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581" y="2674938"/>
            <a:ext cx="270877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Tamerlano</a:t>
            </a:r>
            <a:r>
              <a:rPr lang="it-IT" dirty="0" smtClean="0"/>
              <a:t> (1336-1405)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5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Popolazioni scandinave colonizzano l’Europa orientale nell’alto medioevo dando vita alla </a:t>
            </a:r>
            <a:r>
              <a:rPr lang="it-IT" dirty="0" err="1" smtClean="0"/>
              <a:t>Rus</a:t>
            </a:r>
            <a:r>
              <a:rPr lang="it-IT" dirty="0" smtClean="0"/>
              <a:t> di Kiev, destinata a disgregarsi alla fine del XII secolo, sotto la spinta mongola, lasciando poi campo, dalla fine del XIII secolo in avanti, ad una grande espansione ad oriente dei principi di </a:t>
            </a:r>
            <a:r>
              <a:rPr lang="it-IT" dirty="0" err="1" smtClean="0"/>
              <a:t>Moscovia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</a:t>
            </a:r>
            <a:r>
              <a:rPr lang="it-IT" b="1" dirty="0" err="1" smtClean="0"/>
              <a:t>Rus</a:t>
            </a:r>
            <a:r>
              <a:rPr lang="it-IT" b="1" dirty="0" smtClean="0"/>
              <a:t> di Kiev</a:t>
            </a:r>
            <a:br>
              <a:rPr lang="it-IT" b="1" dirty="0" smtClean="0"/>
            </a:br>
            <a:r>
              <a:rPr lang="it-IT" b="1" dirty="0" smtClean="0"/>
              <a:t>(IX-XII secolo)</a:t>
            </a:r>
            <a:endParaRPr lang="it-IT" b="1" dirty="0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F:\Ucraina\2. Rus di Ki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824536" cy="47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half" idx="2"/>
          </p:nvPr>
        </p:nvSpPr>
        <p:spPr>
          <a:xfrm>
            <a:off x="914400" y="1916832"/>
            <a:ext cx="2073424" cy="4392488"/>
          </a:xfrm>
        </p:spPr>
        <p:txBody>
          <a:bodyPr/>
          <a:lstStyle/>
          <a:p>
            <a:r>
              <a:rPr lang="it-IT" dirty="0" smtClean="0"/>
              <a:t>L’espansione  del granducato, poi principato di </a:t>
            </a:r>
            <a:r>
              <a:rPr lang="it-IT" dirty="0" err="1" smtClean="0"/>
              <a:t>Moscovia</a:t>
            </a:r>
            <a:r>
              <a:rPr lang="it-IT" dirty="0" smtClean="0"/>
              <a:t> e la sua successiva trasformazione in impero Russo vede la formazione del primo grande impero eurasiatico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92888" cy="1252728"/>
          </a:xfrm>
        </p:spPr>
        <p:txBody>
          <a:bodyPr/>
          <a:lstStyle/>
          <a:p>
            <a:r>
              <a:rPr lang="it-IT" b="1" dirty="0" smtClean="0"/>
              <a:t>L’impero russo alla fine del XIX secolo</a:t>
            </a:r>
            <a:endParaRPr lang="it-IT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61" y="1988841"/>
            <a:ext cx="585665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721881"/>
            <a:ext cx="5544616" cy="36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Impero </a:t>
            </a:r>
            <a:r>
              <a:rPr lang="it-IT" b="1" dirty="0" err="1" smtClean="0">
                <a:solidFill>
                  <a:srgbClr val="FF0000"/>
                </a:solidFill>
              </a:rPr>
              <a:t>safavide</a:t>
            </a:r>
            <a:r>
              <a:rPr lang="it-IT" dirty="0" smtClean="0"/>
              <a:t> persiano</a:t>
            </a:r>
            <a:br>
              <a:rPr lang="it-IT" dirty="0" smtClean="0"/>
            </a:br>
            <a:r>
              <a:rPr lang="it-IT" dirty="0" smtClean="0"/>
              <a:t>(1501-1736)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9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666463"/>
            <a:ext cx="4680520" cy="507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Impero </a:t>
            </a:r>
            <a:r>
              <a:rPr lang="it-IT" b="1" dirty="0" err="1" smtClean="0">
                <a:solidFill>
                  <a:srgbClr val="FF0000"/>
                </a:solidFill>
              </a:rPr>
              <a:t>Mughal</a:t>
            </a:r>
            <a:r>
              <a:rPr lang="it-IT" dirty="0" smtClean="0"/>
              <a:t> (1526-1857)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3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</TotalTime>
  <Words>150</Words>
  <Application>Microsoft Office PowerPoint</Application>
  <PresentationFormat>Presentazione su schermo (4:3)</PresentationFormat>
  <Paragraphs>17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Onde</vt:lpstr>
      <vt:lpstr>Sei grandi imperi in oriente</vt:lpstr>
      <vt:lpstr>Massima espansione (1279) dell’impero mongolo 1206-1368 </vt:lpstr>
      <vt:lpstr>Gengis Kahn (1162-1227)</vt:lpstr>
      <vt:lpstr>Impero timuride (1405)</vt:lpstr>
      <vt:lpstr>Tamerlano (1336-1405)</vt:lpstr>
      <vt:lpstr>La Rus di Kiev (IX-XII secolo)</vt:lpstr>
      <vt:lpstr>L’impero russo alla fine del XIX secolo</vt:lpstr>
      <vt:lpstr>Impero safavide persiano (1501-1736)</vt:lpstr>
      <vt:lpstr>Impero Mughal (1526-1857)</vt:lpstr>
      <vt:lpstr>Babur (1483-1530)</vt:lpstr>
      <vt:lpstr>Impero Ming  (1368-1644)</vt:lpstr>
      <vt:lpstr>Impero Qing (Manciù)  (1644-1911)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</dc:creator>
  <cp:lastModifiedBy>a</cp:lastModifiedBy>
  <cp:revision>9</cp:revision>
  <dcterms:created xsi:type="dcterms:W3CDTF">2014-04-28T11:44:05Z</dcterms:created>
  <dcterms:modified xsi:type="dcterms:W3CDTF">2014-05-07T10:25:01Z</dcterms:modified>
</cp:coreProperties>
</file>