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9" r:id="rId4"/>
    <p:sldId id="260" r:id="rId5"/>
    <p:sldId id="258" r:id="rId6"/>
    <p:sldId id="257" r:id="rId7"/>
    <p:sldId id="266" r:id="rId8"/>
    <p:sldId id="265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RIVOLUZIONE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Un termine controverso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57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99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98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67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0600"/>
          </a:xfrm>
        </p:spPr>
        <p:txBody>
          <a:bodyPr/>
          <a:lstStyle/>
          <a:p>
            <a:pPr algn="ctr"/>
            <a:r>
              <a:rPr lang="it-IT" b="1" dirty="0" smtClean="0"/>
              <a:t>Rivoluzione/1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Sostantivo femminile</a:t>
            </a:r>
          </a:p>
          <a:p>
            <a:pPr marL="0" indent="0">
              <a:buNone/>
            </a:pPr>
            <a:r>
              <a:rPr lang="it-IT" b="1" dirty="0" smtClean="0"/>
              <a:t>Origine</a:t>
            </a:r>
            <a:endParaRPr lang="it-IT" b="1" dirty="0"/>
          </a:p>
          <a:p>
            <a:r>
              <a:rPr lang="it-IT" dirty="0"/>
              <a:t>Dal </a:t>
            </a:r>
            <a:r>
              <a:rPr lang="it-IT" dirty="0" err="1"/>
              <a:t>lat</a:t>
            </a:r>
            <a:r>
              <a:rPr lang="it-IT" dirty="0"/>
              <a:t>. tardo </a:t>
            </a:r>
            <a:r>
              <a:rPr lang="it-IT" i="1" dirty="0" err="1"/>
              <a:t>revolutio</a:t>
            </a:r>
            <a:r>
              <a:rPr lang="it-IT" i="1" dirty="0"/>
              <a:t> -</a:t>
            </a:r>
            <a:r>
              <a:rPr lang="it-IT" i="1" dirty="0" err="1"/>
              <a:t>onis</a:t>
            </a:r>
            <a:r>
              <a:rPr lang="it-IT" dirty="0"/>
              <a:t> ‘rivolgimento, </a:t>
            </a:r>
            <a:r>
              <a:rPr lang="it-IT" b="1" dirty="0" err="1">
                <a:solidFill>
                  <a:srgbClr val="FF0000"/>
                </a:solidFill>
              </a:rPr>
              <a:t>ritorno</a:t>
            </a:r>
            <a:r>
              <a:rPr lang="it-IT" dirty="0" err="1"/>
              <a:t>’</a:t>
            </a:r>
            <a:r>
              <a:rPr lang="it-IT" dirty="0"/>
              <a:t>, </a:t>
            </a:r>
            <a:r>
              <a:rPr lang="it-IT" dirty="0" err="1"/>
              <a:t>der</a:t>
            </a:r>
            <a:r>
              <a:rPr lang="it-IT" dirty="0"/>
              <a:t>. di </a:t>
            </a:r>
            <a:r>
              <a:rPr lang="it-IT" i="1" dirty="0" err="1"/>
              <a:t>revolvĕre</a:t>
            </a:r>
            <a:r>
              <a:rPr lang="it-IT" dirty="0"/>
              <a:t> ‘rivolgere’ •sec. XIII.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Il </a:t>
            </a:r>
            <a:r>
              <a:rPr lang="it-IT" b="1" dirty="0">
                <a:solidFill>
                  <a:srgbClr val="FF0000"/>
                </a:solidFill>
              </a:rPr>
              <a:t>giro completo descritto da un corpo in movimento intorno a un altro corpo; anche, il relativo moto.</a:t>
            </a:r>
          </a:p>
          <a:p>
            <a:pPr marL="0" indent="0">
              <a:buNone/>
            </a:pPr>
            <a:r>
              <a:rPr lang="it-IT" dirty="0"/>
              <a:t>In astronomia, in un sistema binario o multiplo, il moto di un corpo celeste intorno al centro di gravitazione: il moto di r. (o la r.) della Terra intorno al Sole.</a:t>
            </a:r>
          </a:p>
          <a:p>
            <a:r>
              <a:rPr lang="it-IT" i="1" dirty="0"/>
              <a:t>Rivoluzione siderale</a:t>
            </a:r>
            <a:r>
              <a:rPr lang="it-IT" dirty="0"/>
              <a:t>, il tempo che un astro, visto dal centro di moto, impiega per ritornare sulla stessa posizione tra le stelle.</a:t>
            </a:r>
          </a:p>
          <a:p>
            <a:r>
              <a:rPr lang="it-IT" i="1" dirty="0"/>
              <a:t>Rivoluzione anomalistica</a:t>
            </a:r>
            <a:r>
              <a:rPr lang="it-IT" dirty="0"/>
              <a:t>, l'intervallo di tempo tra due successivi ritorni dell'astro nello stesso punto della sua orbita ellittica.</a:t>
            </a:r>
          </a:p>
          <a:p>
            <a:r>
              <a:rPr lang="it-IT" i="1" dirty="0"/>
              <a:t>Rivoluzione sinodica</a:t>
            </a:r>
            <a:r>
              <a:rPr lang="it-IT" dirty="0"/>
              <a:t>, vedi sinodico.</a:t>
            </a:r>
          </a:p>
          <a:p>
            <a:pPr marL="0" indent="0">
              <a:buNone/>
            </a:pPr>
            <a:r>
              <a:rPr lang="it-IT" dirty="0"/>
              <a:t>In geometria, </a:t>
            </a:r>
            <a:r>
              <a:rPr lang="it-IT" dirty="0" smtClean="0"/>
              <a:t>rotazione, "superficie</a:t>
            </a:r>
            <a:r>
              <a:rPr lang="it-IT" dirty="0"/>
              <a:t>"</a:t>
            </a:r>
          </a:p>
          <a:p>
            <a:pPr marL="0" indent="0">
              <a:buNone/>
            </a:pPr>
            <a:r>
              <a:rPr lang="it-IT" dirty="0"/>
              <a:t>Talvolta, nell'uso tecnico, con riferimento alla rotazione di un motore, giro.</a:t>
            </a:r>
          </a:p>
          <a:p>
            <a:r>
              <a:rPr lang="it-IT" i="1" dirty="0"/>
              <a:t>Rivoluzione cardiaca</a:t>
            </a:r>
            <a:r>
              <a:rPr lang="it-IT" dirty="0"/>
              <a:t>, l'alternarsi dei vari movimenti nel ciclo di funzionamento del cuore.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004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Rivoluzione/2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400" b="1" dirty="0" smtClean="0">
                <a:solidFill>
                  <a:srgbClr val="FF0000"/>
                </a:solidFill>
              </a:rPr>
              <a:t>Movimento </a:t>
            </a:r>
            <a:r>
              <a:rPr lang="it-IT" sz="1400" b="1" dirty="0">
                <a:solidFill>
                  <a:srgbClr val="FF0000"/>
                </a:solidFill>
              </a:rPr>
              <a:t>organizzato e violento col quale si instaura un nuovo ordine sociale o politico</a:t>
            </a:r>
            <a:r>
              <a:rPr lang="it-IT" sz="1400" dirty="0"/>
              <a:t>: fare la r.; reprimere, soffocare la r.; gli ideali della r.; la R. francese; la R. d'ottobre, in Russia.</a:t>
            </a:r>
          </a:p>
          <a:p>
            <a:pPr marL="0" indent="0">
              <a:buNone/>
            </a:pPr>
            <a:r>
              <a:rPr lang="it-IT" sz="1400" i="1" dirty="0" err="1"/>
              <a:t>estens</a:t>
            </a:r>
            <a:r>
              <a:rPr lang="it-IT" sz="1400" i="1" dirty="0"/>
              <a:t>.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>
                <a:solidFill>
                  <a:srgbClr val="FF0000"/>
                </a:solidFill>
              </a:rPr>
              <a:t>Ogni processo storico, anche graduale, che finisca per determinare il mutamento di un assetto sociale o politico.</a:t>
            </a:r>
          </a:p>
          <a:p>
            <a:pPr marL="0" indent="0">
              <a:buNone/>
            </a:pPr>
            <a:r>
              <a:rPr lang="it-IT" sz="1400" dirty="0"/>
              <a:t>"la r. tecnologica"</a:t>
            </a:r>
          </a:p>
          <a:p>
            <a:pPr marL="0" indent="0">
              <a:buNone/>
            </a:pPr>
            <a:r>
              <a:rPr lang="it-IT" sz="1400" b="1" i="1" dirty="0"/>
              <a:t>Rivoluzione copernicana</a:t>
            </a:r>
            <a:r>
              <a:rPr lang="it-IT" sz="1400" dirty="0"/>
              <a:t>, espressione usata per indicare il capovolgimento, operato da Copernico con la sua nuova teoria eliocentrica, della tradizionale concezione geocentrica tolemaica; enfaticamente, nel linguaggio comune, a proposito di mutamenti radicali nel modo di pensare, di vivere, ecc., in contrasto con la tradizione.</a:t>
            </a:r>
          </a:p>
          <a:p>
            <a:pPr marL="0" indent="0">
              <a:buNone/>
            </a:pPr>
            <a:r>
              <a:rPr lang="it-IT" sz="1400" b="1" i="1" dirty="0"/>
              <a:t>Rivoluzione demografica</a:t>
            </a:r>
            <a:r>
              <a:rPr lang="it-IT" sz="1400" b="1" dirty="0"/>
              <a:t>, </a:t>
            </a:r>
            <a:r>
              <a:rPr lang="it-IT" sz="1400" dirty="0"/>
              <a:t>il processo evolutivo constatato in alcune popolazioni, caratterizzato da un forte declino della mortalità e della natalità.</a:t>
            </a:r>
          </a:p>
          <a:p>
            <a:pPr marL="0" indent="0">
              <a:buNone/>
            </a:pPr>
            <a:r>
              <a:rPr lang="it-IT" sz="1400" b="1" i="1" dirty="0"/>
              <a:t>Rivoluzione industriale</a:t>
            </a:r>
            <a:r>
              <a:rPr lang="it-IT" sz="1400" b="1" dirty="0"/>
              <a:t>, </a:t>
            </a:r>
            <a:r>
              <a:rPr lang="it-IT" sz="1400" dirty="0"/>
              <a:t>la trasformazione tecnica ed economica della produzione industriale nel periodo in cui si sviluppò il regime capitalistico (tra la metà del sec. XVIII e la metà del sec. XIX).</a:t>
            </a:r>
          </a:p>
          <a:p>
            <a:pPr marL="0" indent="0">
              <a:buNone/>
            </a:pPr>
            <a:r>
              <a:rPr lang="it-IT" sz="1400" b="1" i="1" dirty="0"/>
              <a:t>Rivoluzione verde</a:t>
            </a:r>
            <a:r>
              <a:rPr lang="it-IT" sz="1400" dirty="0"/>
              <a:t>, la radicale trasformazione dei metodi di lavoro agricolo, sorta alla fine della seconda guerra mondiale, basata su innovative tecniche di incrocio e di irrigazione e sull'uso massiccio di fertilizzanti, allo scopo di migliorare rapidamente il rendimento della terra.</a:t>
            </a:r>
          </a:p>
          <a:p>
            <a:pPr marL="0" indent="0">
              <a:buNone/>
            </a:pPr>
            <a:r>
              <a:rPr lang="it-IT" sz="1400" b="1" i="1" dirty="0"/>
              <a:t>Rivoluzione culturale</a:t>
            </a:r>
            <a:r>
              <a:rPr lang="it-IT" sz="1400" b="1" dirty="0"/>
              <a:t>, </a:t>
            </a:r>
            <a:r>
              <a:rPr lang="it-IT" sz="1400" dirty="0"/>
              <a:t>l'indirizzo e il relativo movimento politico-sociale sviluppatosi in seno al comunismo cinese tra il 1965 e il 1971 sotto la spinta di Mao Zedong, con l'obiettivo di rinnovare profondamente la cultura eliminando ogni residuo borghese, ma anche di forzare il cammino del popolo cinese in direzione dell'egualitarismo.</a:t>
            </a:r>
          </a:p>
          <a:p>
            <a:pPr marL="0" indent="0">
              <a:buNone/>
            </a:pPr>
            <a:r>
              <a:rPr lang="it-IT" sz="1400" b="1" i="1" dirty="0"/>
              <a:t>Rivoluzione scientifica</a:t>
            </a:r>
            <a:r>
              <a:rPr lang="it-IT" sz="1400" dirty="0"/>
              <a:t>, nella storia della scienza, cambiamento radicale nei metodi e nelle procedure d'indagine che avviene all'interno di una comunità scientifica; per antonomasia, il complesso degli eventi e delle scoperte che hanno caratterizzato la nascita della scienza moderna nel sec. XVII (e part. della fisica per merito di G. Galilei e di I. Newton), in cui la nuova visione del mondo quantitativo-meccanicistica si sostituì al modello qualitativo-finalistico della scienza antica e medievale</a:t>
            </a:r>
            <a:r>
              <a:rPr lang="it-IT" sz="1400" dirty="0" smtClean="0"/>
              <a:t>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44111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Rivoluzione/3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 senso </a:t>
            </a:r>
            <a:r>
              <a:rPr lang="it-IT" i="1" dirty="0" smtClean="0"/>
              <a:t>figurato:</a:t>
            </a: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Sconvolgimento di costumi </a:t>
            </a:r>
            <a:r>
              <a:rPr lang="it-IT" dirty="0"/>
              <a:t>( </a:t>
            </a:r>
            <a:r>
              <a:rPr lang="it-IT" i="1" dirty="0"/>
              <a:t>r. sessuale</a:t>
            </a:r>
            <a:r>
              <a:rPr lang="it-IT" dirty="0"/>
              <a:t> ), di abitudini o funzioni fisiologiche ( </a:t>
            </a:r>
            <a:r>
              <a:rPr lang="it-IT" i="1" dirty="0"/>
              <a:t>quella donna ha portato la r. in casa</a:t>
            </a:r>
            <a:r>
              <a:rPr lang="it-IT" dirty="0"/>
              <a:t> ; </a:t>
            </a:r>
            <a:r>
              <a:rPr lang="it-IT" i="1" dirty="0"/>
              <a:t>ho l'intestino in r.</a:t>
            </a:r>
            <a:r>
              <a:rPr lang="it-IT" dirty="0"/>
              <a:t> ) o a clamorose e rumorose manifestazioni di protesta ( </a:t>
            </a:r>
            <a:r>
              <a:rPr lang="it-IT" i="1" dirty="0"/>
              <a:t>se non mi lasciano parlare, faccio una r.</a:t>
            </a:r>
            <a:r>
              <a:rPr lang="it-IT" dirty="0"/>
              <a:t> ; </a:t>
            </a:r>
            <a:r>
              <a:rPr lang="it-IT" i="1" dirty="0"/>
              <a:t>è stata una vera r.</a:t>
            </a:r>
            <a:r>
              <a:rPr lang="it-IT" dirty="0"/>
              <a:t> ).</a:t>
            </a:r>
          </a:p>
          <a:p>
            <a:pPr marL="0" indent="0">
              <a:buNone/>
            </a:pPr>
            <a:r>
              <a:rPr lang="it-IT" b="1" dirty="0"/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72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33400"/>
            <a:ext cx="9252520" cy="990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Carlo </a:t>
            </a:r>
            <a:r>
              <a:rPr lang="it-IT" dirty="0" err="1" smtClean="0"/>
              <a:t>Denina</a:t>
            </a:r>
            <a:r>
              <a:rPr lang="it-IT" dirty="0" smtClean="0"/>
              <a:t>, </a:t>
            </a:r>
            <a:r>
              <a:rPr lang="it-IT" i="1" dirty="0" smtClean="0"/>
              <a:t>Delle rivoluzioni d’Italia </a:t>
            </a:r>
            <a:r>
              <a:rPr lang="it-IT" dirty="0" smtClean="0"/>
              <a:t>(1769-70)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640797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Risultati immagini per carlo den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76585"/>
            <a:ext cx="2295525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79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 «RIVOLUZIONE»: 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una categoria polisemica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58574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 demografica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 dei prezzi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</a:t>
            </a:r>
            <a:r>
              <a:rPr lang="it-IT" dirty="0" smtClean="0"/>
              <a:t>ivoluzione scientifica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Rivoluzioni inglesi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 industriale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 dei consumi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 americana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Rivoluzione(i) francese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131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Tanti termini per indicare fenomeni diversi (o simili?) in abito politico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Rivoluzione</a:t>
            </a:r>
          </a:p>
          <a:p>
            <a:r>
              <a:rPr lang="it-IT" dirty="0" smtClean="0"/>
              <a:t>Rivolta</a:t>
            </a:r>
          </a:p>
          <a:p>
            <a:r>
              <a:rPr lang="it-IT" dirty="0"/>
              <a:t>R</a:t>
            </a:r>
            <a:r>
              <a:rPr lang="it-IT" dirty="0" smtClean="0"/>
              <a:t>ibellione</a:t>
            </a:r>
          </a:p>
          <a:p>
            <a:r>
              <a:rPr lang="it-IT" dirty="0" smtClean="0"/>
              <a:t>Sollevazione</a:t>
            </a:r>
          </a:p>
          <a:p>
            <a:r>
              <a:rPr lang="it-IT" dirty="0"/>
              <a:t>S</a:t>
            </a:r>
            <a:r>
              <a:rPr lang="it-IT" dirty="0" smtClean="0"/>
              <a:t>ommossa</a:t>
            </a:r>
          </a:p>
          <a:p>
            <a:r>
              <a:rPr lang="it-IT" dirty="0" smtClean="0"/>
              <a:t>Insurrezione</a:t>
            </a:r>
          </a:p>
          <a:p>
            <a:r>
              <a:rPr lang="it-IT" dirty="0" smtClean="0"/>
              <a:t>Insorgenza</a:t>
            </a:r>
          </a:p>
          <a:p>
            <a:r>
              <a:rPr lang="it-IT" dirty="0" smtClean="0"/>
              <a:t>Sedizione</a:t>
            </a:r>
          </a:p>
          <a:p>
            <a:r>
              <a:rPr lang="it-IT" dirty="0" smtClean="0"/>
              <a:t>Tumulto</a:t>
            </a:r>
          </a:p>
          <a:p>
            <a:r>
              <a:rPr lang="it-IT" dirty="0" smtClean="0"/>
              <a:t>Agitazione</a:t>
            </a:r>
          </a:p>
          <a:p>
            <a:r>
              <a:rPr lang="it-IT" dirty="0" smtClean="0"/>
              <a:t>Sovversione</a:t>
            </a:r>
          </a:p>
          <a:p>
            <a:r>
              <a:rPr lang="it-IT" dirty="0" smtClean="0"/>
              <a:t>Congiura</a:t>
            </a:r>
          </a:p>
          <a:p>
            <a:r>
              <a:rPr lang="it-IT" dirty="0" smtClean="0"/>
              <a:t>Complotto</a:t>
            </a:r>
          </a:p>
          <a:p>
            <a:r>
              <a:rPr lang="it-IT" dirty="0" smtClean="0"/>
              <a:t>Colpo di Stato</a:t>
            </a:r>
          </a:p>
          <a:p>
            <a:r>
              <a:rPr lang="it-IT" i="1" dirty="0" smtClean="0"/>
              <a:t>Golpe</a:t>
            </a:r>
          </a:p>
          <a:p>
            <a:r>
              <a:rPr lang="it-IT" i="1" dirty="0" err="1" smtClean="0"/>
              <a:t>Putch</a:t>
            </a:r>
            <a:endParaRPr lang="it-IT" i="1" dirty="0" smtClean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7505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La rivoluzione francese: una serie di interrogativi </a:t>
            </a:r>
            <a:r>
              <a:rPr lang="it-IT" b="1" dirty="0" smtClean="0">
                <a:solidFill>
                  <a:srgbClr val="FF0000"/>
                </a:solidFill>
              </a:rPr>
              <a:t>ancora </a:t>
            </a:r>
            <a:r>
              <a:rPr lang="it-IT" b="1" dirty="0" smtClean="0">
                <a:solidFill>
                  <a:srgbClr val="FF0000"/>
                </a:solidFill>
              </a:rPr>
              <a:t>aperti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«Rivoluzione» come cesura </a:t>
            </a:r>
            <a:r>
              <a:rPr lang="it-IT" dirty="0" smtClean="0"/>
              <a:t>fra «moderno» e «contemporaneo».</a:t>
            </a:r>
          </a:p>
          <a:p>
            <a:pPr marL="0" indent="0">
              <a:buNone/>
            </a:pPr>
            <a:r>
              <a:rPr lang="it-IT" dirty="0"/>
              <a:t>Pietra di paragone di tutte le </a:t>
            </a:r>
            <a:r>
              <a:rPr lang="it-IT" dirty="0" smtClean="0"/>
              <a:t>rivoluzioni. Evento che consente </a:t>
            </a:r>
            <a:r>
              <a:rPr lang="it-IT" dirty="0"/>
              <a:t>di rileggere </a:t>
            </a:r>
            <a:r>
              <a:rPr lang="it-IT" dirty="0" smtClean="0"/>
              <a:t>le rivoluzioni </a:t>
            </a:r>
            <a:r>
              <a:rPr lang="it-IT" dirty="0"/>
              <a:t>p</a:t>
            </a:r>
            <a:r>
              <a:rPr lang="it-IT" dirty="0" smtClean="0"/>
              <a:t>recedenti (inglese) </a:t>
            </a:r>
            <a:r>
              <a:rPr lang="it-IT" dirty="0"/>
              <a:t>e </a:t>
            </a:r>
            <a:r>
              <a:rPr lang="it-IT" dirty="0" smtClean="0"/>
              <a:t>successive (russa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 smtClean="0"/>
              <a:t>Ma cos’è </a:t>
            </a:r>
            <a:r>
              <a:rPr lang="it-IT" dirty="0"/>
              <a:t>una </a:t>
            </a:r>
            <a:r>
              <a:rPr lang="it-IT" i="1" dirty="0">
                <a:solidFill>
                  <a:srgbClr val="FF0000"/>
                </a:solidFill>
              </a:rPr>
              <a:t>rivoluzione</a:t>
            </a:r>
            <a:r>
              <a:rPr lang="it-IT" dirty="0"/>
              <a:t>?</a:t>
            </a:r>
          </a:p>
          <a:p>
            <a:r>
              <a:rPr lang="it-IT" dirty="0" smtClean="0"/>
              <a:t>Rivoluzione </a:t>
            </a:r>
            <a:r>
              <a:rPr lang="it-IT" b="1" i="1" dirty="0" smtClean="0"/>
              <a:t>borghese</a:t>
            </a:r>
            <a:r>
              <a:rPr lang="it-IT" dirty="0" smtClean="0"/>
              <a:t> (ma cos’è la </a:t>
            </a:r>
            <a:r>
              <a:rPr lang="it-IT" i="1" dirty="0" smtClean="0"/>
              <a:t>borghesia</a:t>
            </a:r>
            <a:r>
              <a:rPr lang="it-IT" dirty="0" smtClean="0"/>
              <a:t> in Francia a fine ‘700? Una rivoluzione fatta </a:t>
            </a:r>
            <a:r>
              <a:rPr lang="it-IT" b="1" i="1" u="sng" dirty="0" smtClean="0"/>
              <a:t>dalla</a:t>
            </a:r>
            <a:r>
              <a:rPr lang="it-IT" dirty="0" smtClean="0"/>
              <a:t> borghesia o </a:t>
            </a:r>
            <a:r>
              <a:rPr lang="it-IT" b="1" u="sng" dirty="0" smtClean="0"/>
              <a:t>a favore della </a:t>
            </a:r>
            <a:r>
              <a:rPr lang="it-IT" b="1" i="1" u="sng" dirty="0" smtClean="0"/>
              <a:t>borghesia</a:t>
            </a:r>
            <a:r>
              <a:rPr lang="it-IT" dirty="0" smtClean="0"/>
              <a:t>?) </a:t>
            </a:r>
          </a:p>
          <a:p>
            <a:r>
              <a:rPr lang="it-IT" dirty="0" smtClean="0"/>
              <a:t>…o popolare (ma cos’è il </a:t>
            </a:r>
            <a:r>
              <a:rPr lang="it-IT" i="1" dirty="0" smtClean="0"/>
              <a:t>popolo</a:t>
            </a:r>
            <a:r>
              <a:rPr lang="it-IT" dirty="0" smtClean="0"/>
              <a:t>?)? Rivoluzione «delle élites»?</a:t>
            </a:r>
          </a:p>
          <a:p>
            <a:r>
              <a:rPr lang="it-IT" dirty="0"/>
              <a:t>Rivoluzione politica, sociale, economica, culturale, antropologica?</a:t>
            </a:r>
          </a:p>
          <a:p>
            <a:r>
              <a:rPr lang="it-IT" dirty="0" smtClean="0"/>
              <a:t>Una o più rivoluzioni, distinte ma quasi contemporanee?</a:t>
            </a:r>
          </a:p>
          <a:p>
            <a:r>
              <a:rPr lang="it-IT" dirty="0"/>
              <a:t>Quando inizia (1789) e quando finisce </a:t>
            </a:r>
            <a:r>
              <a:rPr lang="it-IT" dirty="0" smtClean="0"/>
              <a:t>la rivoluzione (1793,1794,1799,1805,1815</a:t>
            </a:r>
            <a:r>
              <a:rPr lang="it-IT" dirty="0"/>
              <a:t>)?</a:t>
            </a:r>
          </a:p>
          <a:p>
            <a:r>
              <a:rPr lang="it-IT" dirty="0" smtClean="0"/>
              <a:t>Reversibile </a:t>
            </a:r>
            <a:r>
              <a:rPr lang="it-IT" dirty="0"/>
              <a:t>o irreversibile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446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292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</TotalTime>
  <Words>578</Words>
  <Application>Microsoft Office PowerPoint</Application>
  <PresentationFormat>Presentazione su schermo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Chiaro</vt:lpstr>
      <vt:lpstr>RIVOLUZIONE</vt:lpstr>
      <vt:lpstr>Rivoluzione/1</vt:lpstr>
      <vt:lpstr>Rivoluzione/2</vt:lpstr>
      <vt:lpstr>Rivoluzione/3</vt:lpstr>
      <vt:lpstr>Carlo Denina, Delle rivoluzioni d’Italia (1769-70)</vt:lpstr>
      <vt:lpstr> «RIVOLUZIONE»:  una categoria polisemica</vt:lpstr>
      <vt:lpstr>Tanti termini per indicare fenomeni diversi (o simili?) in abito politico</vt:lpstr>
      <vt:lpstr>La rivoluzione francese: una serie di interrogativi ancora aperti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portfilologia</dc:creator>
  <cp:lastModifiedBy>a</cp:lastModifiedBy>
  <cp:revision>8</cp:revision>
  <dcterms:created xsi:type="dcterms:W3CDTF">2018-02-25T11:04:27Z</dcterms:created>
  <dcterms:modified xsi:type="dcterms:W3CDTF">2018-02-27T11:31:02Z</dcterms:modified>
</cp:coreProperties>
</file>