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63" r:id="rId3"/>
    <p:sldId id="259" r:id="rId4"/>
    <p:sldId id="257" r:id="rId5"/>
    <p:sldId id="264" r:id="rId6"/>
    <p:sldId id="258" r:id="rId7"/>
    <p:sldId id="261" r:id="rId8"/>
    <p:sldId id="265" r:id="rId9"/>
    <p:sldId id="266" r:id="rId10"/>
    <p:sldId id="267" r:id="rId11"/>
    <p:sldId id="268" r:id="rId12"/>
    <p:sldId id="269" r:id="rId13"/>
    <p:sldId id="260" r:id="rId14"/>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7A4C256-84B5-0A40-934E-83CDC456A237}" type="datetimeFigureOut">
              <a:rPr lang="it-IT" smtClean="0"/>
              <a:pPr/>
              <a:t>16/04/2014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19D7B36-C5EA-A54D-BAEA-B0D37F13E13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7A4C256-84B5-0A40-934E-83CDC456A237}" type="datetimeFigureOut">
              <a:rPr lang="it-IT" smtClean="0"/>
              <a:pPr/>
              <a:t>16/04/2014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19D7B36-C5EA-A54D-BAEA-B0D37F13E13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7A4C256-84B5-0A40-934E-83CDC456A237}" type="datetimeFigureOut">
              <a:rPr lang="it-IT" smtClean="0"/>
              <a:pPr/>
              <a:t>16/04/2014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19D7B36-C5EA-A54D-BAEA-B0D37F13E13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7A4C256-84B5-0A40-934E-83CDC456A237}" type="datetimeFigureOut">
              <a:rPr lang="it-IT" smtClean="0"/>
              <a:pPr/>
              <a:t>16/04/2014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19D7B36-C5EA-A54D-BAEA-B0D37F13E13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A7A4C256-84B5-0A40-934E-83CDC456A237}" type="datetimeFigureOut">
              <a:rPr lang="it-IT" smtClean="0"/>
              <a:pPr/>
              <a:t>16/04/2014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19D7B36-C5EA-A54D-BAEA-B0D37F13E13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7A4C256-84B5-0A40-934E-83CDC456A237}" type="datetimeFigureOut">
              <a:rPr lang="it-IT" smtClean="0"/>
              <a:pPr/>
              <a:t>16/04/2014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19D7B36-C5EA-A54D-BAEA-B0D37F13E13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7A4C256-84B5-0A40-934E-83CDC456A237}" type="datetimeFigureOut">
              <a:rPr lang="it-IT" smtClean="0"/>
              <a:pPr/>
              <a:t>16/04/2014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19D7B36-C5EA-A54D-BAEA-B0D37F13E13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A7A4C256-84B5-0A40-934E-83CDC456A237}" type="datetimeFigureOut">
              <a:rPr lang="it-IT" smtClean="0"/>
              <a:pPr/>
              <a:t>16/04/2014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19D7B36-C5EA-A54D-BAEA-B0D37F13E13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7A4C256-84B5-0A40-934E-83CDC456A237}" type="datetimeFigureOut">
              <a:rPr lang="it-IT" smtClean="0"/>
              <a:pPr/>
              <a:t>16/04/2014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19D7B36-C5EA-A54D-BAEA-B0D37F13E13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7A4C256-84B5-0A40-934E-83CDC456A237}" type="datetimeFigureOut">
              <a:rPr lang="it-IT" smtClean="0"/>
              <a:pPr/>
              <a:t>16/04/2014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19D7B36-C5EA-A54D-BAEA-B0D37F13E13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7A4C256-84B5-0A40-934E-83CDC456A237}" type="datetimeFigureOut">
              <a:rPr lang="it-IT" smtClean="0"/>
              <a:pPr/>
              <a:t>16/04/2014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19D7B36-C5EA-A54D-BAEA-B0D37F13E13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A4C256-84B5-0A40-934E-83CDC456A237}" type="datetimeFigureOut">
              <a:rPr lang="it-IT" smtClean="0"/>
              <a:pPr/>
              <a:t>16/04/2014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9D7B36-C5EA-A54D-BAEA-B0D37F13E134}"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youtube.com/watch?v=_f0TNK7fb1w"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youtube.com/watch?v=cmFDGAPiKJ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youtube.com/watch?v=hPF9nzzuMf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youtube.com/watch?v=VrllO4wkJm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youtube.com/watch?v=vWZapP8b11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a:defRPr/>
            </a:pPr>
            <a:r>
              <a:rPr lang="en-GB" dirty="0" smtClean="0"/>
              <a:t/>
            </a:r>
            <a:br>
              <a:rPr lang="en-GB" dirty="0" smtClean="0"/>
            </a:br>
            <a:r>
              <a:rPr lang="en-GB" dirty="0" smtClean="0"/>
              <a:t>MICHAEL CUNNINGHAM’S </a:t>
            </a:r>
            <a:r>
              <a:rPr lang="en-GB" i="1" dirty="0" smtClean="0"/>
              <a:t>THE HOURS</a:t>
            </a:r>
            <a:r>
              <a:rPr lang="en-GB" dirty="0" smtClean="0"/>
              <a:t> </a:t>
            </a:r>
            <a:r>
              <a:rPr lang="it-IT" dirty="0" smtClean="0"/>
              <a:t/>
            </a:r>
            <a:br>
              <a:rPr lang="it-IT" dirty="0" smtClean="0"/>
            </a:br>
            <a:r>
              <a:rPr lang="it-IT" dirty="0" smtClean="0"/>
              <a:t/>
            </a:r>
            <a:br>
              <a:rPr lang="it-IT" dirty="0" smtClean="0"/>
            </a:br>
            <a:endParaRPr lang="it-IT" dirty="0"/>
          </a:p>
        </p:txBody>
      </p:sp>
      <p:pic>
        <p:nvPicPr>
          <p:cNvPr id="13315" name="Segnaposto contenuto 4" descr="DownloadedFile.jpeg"/>
          <p:cNvPicPr>
            <a:picLocks noGrp="1" noChangeAspect="1"/>
          </p:cNvPicPr>
          <p:nvPr>
            <p:ph idx="1"/>
          </p:nvPr>
        </p:nvPicPr>
        <p:blipFill>
          <a:blip r:embed="rId2"/>
          <a:srcRect l="-78436" r="-78436"/>
          <a:stretch>
            <a:fillRect/>
          </a:stretch>
        </p:blip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The </a:t>
            </a:r>
            <a:r>
              <a:rPr lang="it-IT" dirty="0" err="1" smtClean="0"/>
              <a:t>Hours-Richard</a:t>
            </a:r>
            <a:r>
              <a:rPr lang="it-IT" dirty="0" smtClean="0"/>
              <a:t>’</a:t>
            </a:r>
            <a:r>
              <a:rPr lang="it-IT" dirty="0" err="1" smtClean="0"/>
              <a:t>s</a:t>
            </a:r>
            <a:r>
              <a:rPr lang="it-IT" dirty="0" smtClean="0"/>
              <a:t> </a:t>
            </a:r>
            <a:r>
              <a:rPr lang="it-IT" dirty="0" err="1" smtClean="0"/>
              <a:t>death</a:t>
            </a:r>
            <a:endParaRPr lang="it-IT" dirty="0"/>
          </a:p>
        </p:txBody>
      </p:sp>
      <p:sp>
        <p:nvSpPr>
          <p:cNvPr id="3" name="Segnaposto contenuto 2"/>
          <p:cNvSpPr>
            <a:spLocks noGrp="1"/>
          </p:cNvSpPr>
          <p:nvPr>
            <p:ph idx="1"/>
          </p:nvPr>
        </p:nvSpPr>
        <p:spPr/>
        <p:txBody>
          <a:bodyPr>
            <a:normAutofit fontScale="85000" lnSpcReduction="20000"/>
          </a:bodyPr>
          <a:lstStyle/>
          <a:p>
            <a:pPr algn="just">
              <a:defRPr/>
            </a:pPr>
            <a:r>
              <a:rPr lang="en-GB" dirty="0" smtClean="0"/>
              <a:t>The candles are lit. The song is sung. Dan, blowing the candles out, sprays a few tiny droplets of clear spittle onto the icing's smooth surface. Laura applauds and, after a moment, Richie does too.</a:t>
            </a:r>
            <a:endParaRPr lang="it-IT" dirty="0" smtClean="0"/>
          </a:p>
          <a:p>
            <a:pPr algn="just">
              <a:defRPr/>
            </a:pPr>
            <a:r>
              <a:rPr lang="en-GB" dirty="0" smtClean="0"/>
              <a:t>'Happy birthday, darling', she says.</a:t>
            </a:r>
            <a:endParaRPr lang="it-IT" dirty="0" smtClean="0"/>
          </a:p>
          <a:p>
            <a:pPr algn="just">
              <a:defRPr/>
            </a:pPr>
            <a:r>
              <a:rPr lang="en-GB" dirty="0" smtClean="0"/>
              <a:t>A spasm of fury rises unexpectedly, catches in her throat. He is coarse, gross, stupid; he has sprayed spit on the cake. She herself is trapped here forever, posing as a wife. She must get through this night, and then tomorrow morning, and then another night here, in these rooms, with nowhere else to go. She must please; she must continue (T. H., 205)</a:t>
            </a:r>
            <a:endParaRPr lang="it-IT" dirty="0" smtClean="0"/>
          </a:p>
          <a:p>
            <a:endParaRPr lang="it-IT"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The </a:t>
            </a:r>
            <a:r>
              <a:rPr lang="it-IT" dirty="0" err="1" smtClean="0"/>
              <a:t>Hours-Richard</a:t>
            </a:r>
            <a:r>
              <a:rPr lang="it-IT" dirty="0" smtClean="0"/>
              <a:t>’</a:t>
            </a:r>
            <a:r>
              <a:rPr lang="it-IT" dirty="0" err="1" smtClean="0"/>
              <a:t>s</a:t>
            </a:r>
            <a:r>
              <a:rPr lang="it-IT" dirty="0" smtClean="0"/>
              <a:t> </a:t>
            </a:r>
            <a:r>
              <a:rPr lang="it-IT" dirty="0" err="1" smtClean="0"/>
              <a:t>death</a:t>
            </a:r>
            <a:endParaRPr lang="it-IT" dirty="0"/>
          </a:p>
        </p:txBody>
      </p:sp>
      <p:sp>
        <p:nvSpPr>
          <p:cNvPr id="3" name="Segnaposto contenuto 2"/>
          <p:cNvSpPr>
            <a:spLocks noGrp="1"/>
          </p:cNvSpPr>
          <p:nvPr>
            <p:ph idx="1"/>
          </p:nvPr>
        </p:nvSpPr>
        <p:spPr/>
        <p:txBody>
          <a:bodyPr>
            <a:normAutofit/>
          </a:bodyPr>
          <a:lstStyle/>
          <a:p>
            <a:endParaRPr lang="en-GB" smtClean="0"/>
          </a:p>
          <a:p>
            <a:r>
              <a:rPr lang="en-GB" smtClean="0"/>
              <a:t>" </a:t>
            </a:r>
            <a:r>
              <a:rPr lang="en-GB" dirty="0" smtClean="0"/>
              <a:t>It is possible to die. Laura thinks, suddenly, of how she- how anyone- can make a choice like that. [...] She could decide to die. (</a:t>
            </a:r>
            <a:r>
              <a:rPr lang="en-GB" i="1" dirty="0" smtClean="0"/>
              <a:t>T.H</a:t>
            </a:r>
            <a:r>
              <a:rPr lang="en-GB" dirty="0" smtClean="0"/>
              <a:t>., 151)</a:t>
            </a:r>
            <a:r>
              <a:rPr lang="it-IT" dirty="0" smtClean="0"/>
              <a:t> </a:t>
            </a:r>
          </a:p>
          <a:p>
            <a:endParaRPr lang="it-IT"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The </a:t>
            </a:r>
            <a:r>
              <a:rPr lang="it-IT" dirty="0" err="1" smtClean="0"/>
              <a:t>Hours-Richard</a:t>
            </a:r>
            <a:r>
              <a:rPr lang="it-IT" dirty="0" smtClean="0"/>
              <a:t>’</a:t>
            </a:r>
            <a:r>
              <a:rPr lang="it-IT" dirty="0" err="1" smtClean="0"/>
              <a:t>s</a:t>
            </a:r>
            <a:r>
              <a:rPr lang="it-IT" dirty="0" smtClean="0"/>
              <a:t> </a:t>
            </a:r>
            <a:r>
              <a:rPr lang="it-IT" dirty="0" err="1" smtClean="0"/>
              <a:t>death</a:t>
            </a:r>
            <a:endParaRPr lang="it-IT" dirty="0"/>
          </a:p>
        </p:txBody>
      </p:sp>
      <p:sp>
        <p:nvSpPr>
          <p:cNvPr id="3" name="Segnaposto contenuto 2"/>
          <p:cNvSpPr>
            <a:spLocks noGrp="1"/>
          </p:cNvSpPr>
          <p:nvPr>
            <p:ph idx="1"/>
          </p:nvPr>
        </p:nvSpPr>
        <p:spPr/>
        <p:txBody>
          <a:bodyPr>
            <a:normAutofit/>
          </a:bodyPr>
          <a:lstStyle/>
          <a:p>
            <a:r>
              <a:rPr lang="en-GB" dirty="0" smtClean="0"/>
              <a:t>She strokes her belly. I would never. She says the words out loud in the clean, silent room: ‘I would never”. She loves life, loves it hopelessly, at least at certain moments; and she would be killing her son as well. She would be killing her son and her husband and the other child, still forming inside her. (T. H., 151-152) </a:t>
            </a:r>
            <a:r>
              <a:rPr lang="it-IT" dirty="0" smtClean="0"/>
              <a:t> </a:t>
            </a:r>
          </a:p>
          <a:p>
            <a:endParaRPr lang="it-IT"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The </a:t>
            </a:r>
            <a:r>
              <a:rPr lang="it-IT" dirty="0" err="1" smtClean="0"/>
              <a:t>Hours-</a:t>
            </a:r>
            <a:r>
              <a:rPr lang="it-IT" dirty="0" smtClean="0"/>
              <a:t> </a:t>
            </a:r>
            <a:r>
              <a:rPr lang="it-IT" dirty="0" err="1" smtClean="0"/>
              <a:t>To</a:t>
            </a:r>
            <a:r>
              <a:rPr lang="it-IT" dirty="0" smtClean="0"/>
              <a:t> </a:t>
            </a:r>
            <a:r>
              <a:rPr lang="it-IT" dirty="0" err="1" smtClean="0"/>
              <a:t>kill</a:t>
            </a:r>
            <a:r>
              <a:rPr lang="it-IT" dirty="0" smtClean="0"/>
              <a:t> or </a:t>
            </a:r>
            <a:r>
              <a:rPr lang="it-IT" dirty="0" err="1" smtClean="0"/>
              <a:t>not</a:t>
            </a:r>
            <a:r>
              <a:rPr lang="it-IT" dirty="0" smtClean="0"/>
              <a:t> </a:t>
            </a:r>
            <a:r>
              <a:rPr lang="it-IT" dirty="0" err="1" smtClean="0"/>
              <a:t>to</a:t>
            </a:r>
            <a:r>
              <a:rPr lang="it-IT" dirty="0" smtClean="0"/>
              <a:t> </a:t>
            </a:r>
            <a:r>
              <a:rPr lang="it-IT" dirty="0" err="1" smtClean="0"/>
              <a:t>kill</a:t>
            </a:r>
            <a:r>
              <a:rPr lang="it-IT" dirty="0" smtClean="0"/>
              <a:t> the </a:t>
            </a:r>
            <a:r>
              <a:rPr lang="it-IT" dirty="0" err="1" smtClean="0"/>
              <a:t>heroine</a:t>
            </a:r>
            <a:endParaRPr lang="it-IT" dirty="0"/>
          </a:p>
        </p:txBody>
      </p:sp>
      <p:sp>
        <p:nvSpPr>
          <p:cNvPr id="3" name="Segnaposto contenuto 2"/>
          <p:cNvSpPr>
            <a:spLocks noGrp="1"/>
          </p:cNvSpPr>
          <p:nvPr>
            <p:ph idx="1"/>
          </p:nvPr>
        </p:nvSpPr>
        <p:spPr/>
        <p:txBody>
          <a:bodyPr/>
          <a:lstStyle/>
          <a:p>
            <a:r>
              <a:rPr lang="it-IT" dirty="0" smtClean="0">
                <a:hlinkClick r:id="rId2"/>
              </a:rPr>
              <a:t>http://www.youtube.com/watch?v=_</a:t>
            </a:r>
            <a:r>
              <a:rPr lang="it-IT" dirty="0" smtClean="0">
                <a:hlinkClick r:id="rId2"/>
              </a:rPr>
              <a:t>f0TNK7fb1w</a:t>
            </a:r>
            <a:endParaRPr lang="it-IT" dirty="0" smtClean="0"/>
          </a:p>
          <a:p>
            <a:endParaRPr lang="it-IT"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Hours-Trailer</a:t>
            </a:r>
            <a:endParaRPr lang="it-IT" dirty="0"/>
          </a:p>
        </p:txBody>
      </p:sp>
      <p:sp>
        <p:nvSpPr>
          <p:cNvPr id="3" name="Segnaposto contenuto 2"/>
          <p:cNvSpPr>
            <a:spLocks noGrp="1"/>
          </p:cNvSpPr>
          <p:nvPr>
            <p:ph idx="1"/>
          </p:nvPr>
        </p:nvSpPr>
        <p:spPr/>
        <p:txBody>
          <a:bodyPr/>
          <a:lstStyle/>
          <a:p>
            <a:r>
              <a:rPr lang="it-IT" dirty="0" smtClean="0">
                <a:hlinkClick r:id="rId2"/>
              </a:rPr>
              <a:t>http://</a:t>
            </a:r>
            <a:r>
              <a:rPr lang="it-IT" dirty="0" smtClean="0">
                <a:hlinkClick r:id="rId2"/>
              </a:rPr>
              <a:t>www.youtube.com/watch?v=cmFDGAPiKJE</a:t>
            </a:r>
            <a:endParaRPr lang="it-IT" dirty="0" smtClean="0"/>
          </a:p>
          <a:p>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HOURS-Laura</a:t>
            </a:r>
            <a:r>
              <a:rPr lang="it-IT" dirty="0" smtClean="0"/>
              <a:t> and </a:t>
            </a:r>
            <a:r>
              <a:rPr lang="it-IT" dirty="0" err="1" smtClean="0"/>
              <a:t>Kitty</a:t>
            </a:r>
            <a:r>
              <a:rPr lang="it-IT" dirty="0" smtClean="0"/>
              <a:t>’</a:t>
            </a:r>
            <a:r>
              <a:rPr lang="it-IT" dirty="0" err="1" smtClean="0"/>
              <a:t>s</a:t>
            </a:r>
            <a:r>
              <a:rPr lang="it-IT" dirty="0" smtClean="0"/>
              <a:t> </a:t>
            </a:r>
            <a:r>
              <a:rPr lang="it-IT" dirty="0" err="1" smtClean="0"/>
              <a:t>kiss</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err="1" smtClean="0"/>
              <a:t>Kitty</a:t>
            </a:r>
            <a:r>
              <a:rPr lang="it-IT" dirty="0" smtClean="0"/>
              <a:t> </a:t>
            </a:r>
            <a:r>
              <a:rPr lang="it-IT" dirty="0" err="1" smtClean="0"/>
              <a:t>nods</a:t>
            </a:r>
            <a:r>
              <a:rPr lang="it-IT" dirty="0" smtClean="0"/>
              <a:t> </a:t>
            </a:r>
            <a:r>
              <a:rPr lang="it-IT" dirty="0" err="1" smtClean="0"/>
              <a:t>against</a:t>
            </a:r>
            <a:r>
              <a:rPr lang="it-IT" dirty="0" smtClean="0"/>
              <a:t> Laura’</a:t>
            </a:r>
            <a:r>
              <a:rPr lang="it-IT" dirty="0" err="1" smtClean="0"/>
              <a:t>s</a:t>
            </a:r>
            <a:r>
              <a:rPr lang="it-IT" dirty="0" smtClean="0"/>
              <a:t> </a:t>
            </a:r>
            <a:r>
              <a:rPr lang="it-IT" dirty="0" err="1" smtClean="0"/>
              <a:t>breasts</a:t>
            </a:r>
            <a:r>
              <a:rPr lang="it-IT" dirty="0" smtClean="0"/>
              <a:t>.  The </a:t>
            </a:r>
            <a:r>
              <a:rPr lang="it-IT" dirty="0" err="1" smtClean="0"/>
              <a:t>question</a:t>
            </a:r>
            <a:r>
              <a:rPr lang="it-IT" dirty="0" smtClean="0"/>
              <a:t> </a:t>
            </a:r>
            <a:r>
              <a:rPr lang="it-IT" dirty="0" err="1" smtClean="0"/>
              <a:t>has</a:t>
            </a:r>
            <a:r>
              <a:rPr lang="it-IT" dirty="0" smtClean="0"/>
              <a:t> </a:t>
            </a:r>
            <a:r>
              <a:rPr lang="it-IT" dirty="0" err="1" smtClean="0"/>
              <a:t>been</a:t>
            </a:r>
            <a:r>
              <a:rPr lang="it-IT" dirty="0" smtClean="0"/>
              <a:t> </a:t>
            </a:r>
            <a:r>
              <a:rPr lang="it-IT" dirty="0" err="1" smtClean="0"/>
              <a:t>silently</a:t>
            </a:r>
            <a:r>
              <a:rPr lang="it-IT" dirty="0" smtClean="0"/>
              <a:t> </a:t>
            </a:r>
            <a:r>
              <a:rPr lang="it-IT" dirty="0" err="1" smtClean="0"/>
              <a:t>asked</a:t>
            </a:r>
            <a:r>
              <a:rPr lang="it-IT" dirty="0" smtClean="0"/>
              <a:t> and </a:t>
            </a:r>
            <a:r>
              <a:rPr lang="it-IT" dirty="0" err="1" smtClean="0"/>
              <a:t>silently</a:t>
            </a:r>
            <a:r>
              <a:rPr lang="it-IT" dirty="0" smtClean="0"/>
              <a:t> </a:t>
            </a:r>
            <a:r>
              <a:rPr lang="it-IT" dirty="0" err="1" smtClean="0"/>
              <a:t>answered</a:t>
            </a:r>
            <a:r>
              <a:rPr lang="it-IT" dirty="0" smtClean="0"/>
              <a:t>, </a:t>
            </a:r>
            <a:r>
              <a:rPr lang="it-IT" dirty="0" err="1" smtClean="0"/>
              <a:t>it</a:t>
            </a:r>
            <a:r>
              <a:rPr lang="it-IT" dirty="0" smtClean="0"/>
              <a:t> </a:t>
            </a:r>
            <a:r>
              <a:rPr lang="it-IT" dirty="0" err="1" smtClean="0"/>
              <a:t>seems</a:t>
            </a:r>
            <a:r>
              <a:rPr lang="it-IT" dirty="0" smtClean="0"/>
              <a:t>.  </a:t>
            </a:r>
            <a:r>
              <a:rPr lang="it-IT" dirty="0" err="1" smtClean="0"/>
              <a:t>They</a:t>
            </a:r>
            <a:r>
              <a:rPr lang="it-IT" dirty="0" smtClean="0"/>
              <a:t> are </a:t>
            </a:r>
            <a:r>
              <a:rPr lang="it-IT" dirty="0" err="1" smtClean="0"/>
              <a:t>both</a:t>
            </a:r>
            <a:r>
              <a:rPr lang="it-IT" dirty="0" smtClean="0"/>
              <a:t> </a:t>
            </a:r>
            <a:r>
              <a:rPr lang="it-IT" dirty="0" err="1" smtClean="0"/>
              <a:t>afflicted</a:t>
            </a:r>
            <a:r>
              <a:rPr lang="it-IT" dirty="0" smtClean="0"/>
              <a:t> and </a:t>
            </a:r>
            <a:r>
              <a:rPr lang="it-IT" dirty="0" err="1" smtClean="0"/>
              <a:t>blessed</a:t>
            </a:r>
            <a:r>
              <a:rPr lang="it-IT" dirty="0" smtClean="0"/>
              <a:t>, full </a:t>
            </a:r>
            <a:r>
              <a:rPr lang="it-IT" dirty="0" err="1" smtClean="0"/>
              <a:t>of</a:t>
            </a:r>
            <a:r>
              <a:rPr lang="it-IT" dirty="0" smtClean="0"/>
              <a:t> </a:t>
            </a:r>
            <a:r>
              <a:rPr lang="it-IT" dirty="0" err="1" smtClean="0"/>
              <a:t>shared</a:t>
            </a:r>
            <a:r>
              <a:rPr lang="it-IT" dirty="0" smtClean="0"/>
              <a:t> </a:t>
            </a:r>
            <a:r>
              <a:rPr lang="it-IT" dirty="0" err="1" smtClean="0"/>
              <a:t>secrets</a:t>
            </a:r>
            <a:r>
              <a:rPr lang="it-IT" dirty="0" smtClean="0"/>
              <a:t>, </a:t>
            </a:r>
            <a:r>
              <a:rPr lang="it-IT" dirty="0" err="1" smtClean="0"/>
              <a:t>striving</a:t>
            </a:r>
            <a:r>
              <a:rPr lang="it-IT" dirty="0" smtClean="0"/>
              <a:t> </a:t>
            </a:r>
            <a:r>
              <a:rPr lang="it-IT" dirty="0" err="1" smtClean="0"/>
              <a:t>every</a:t>
            </a:r>
            <a:r>
              <a:rPr lang="it-IT" dirty="0" smtClean="0"/>
              <a:t> moment.  </a:t>
            </a:r>
            <a:r>
              <a:rPr lang="it-IT" dirty="0" err="1" smtClean="0"/>
              <a:t>They</a:t>
            </a:r>
            <a:r>
              <a:rPr lang="it-IT" dirty="0" smtClean="0"/>
              <a:t> are </a:t>
            </a:r>
            <a:r>
              <a:rPr lang="it-IT" dirty="0" err="1" smtClean="0"/>
              <a:t>each</a:t>
            </a:r>
            <a:r>
              <a:rPr lang="it-IT" dirty="0" smtClean="0"/>
              <a:t> </a:t>
            </a:r>
            <a:r>
              <a:rPr lang="it-IT" dirty="0" err="1" smtClean="0"/>
              <a:t>impersonating</a:t>
            </a:r>
            <a:r>
              <a:rPr lang="it-IT" dirty="0" smtClean="0"/>
              <a:t> </a:t>
            </a:r>
            <a:r>
              <a:rPr lang="it-IT" dirty="0" err="1" smtClean="0"/>
              <a:t>someone</a:t>
            </a:r>
            <a:r>
              <a:rPr lang="it-IT" dirty="0" smtClean="0"/>
              <a:t>.  </a:t>
            </a:r>
            <a:r>
              <a:rPr lang="it-IT" dirty="0" err="1" smtClean="0"/>
              <a:t>They</a:t>
            </a:r>
            <a:r>
              <a:rPr lang="it-IT" dirty="0" smtClean="0"/>
              <a:t> are </a:t>
            </a:r>
            <a:r>
              <a:rPr lang="it-IT" dirty="0" err="1" smtClean="0"/>
              <a:t>weary</a:t>
            </a:r>
            <a:r>
              <a:rPr lang="it-IT" dirty="0" smtClean="0"/>
              <a:t> and </a:t>
            </a:r>
            <a:r>
              <a:rPr lang="it-IT" dirty="0" err="1" smtClean="0"/>
              <a:t>beleaguered</a:t>
            </a:r>
            <a:r>
              <a:rPr lang="it-IT" dirty="0" smtClean="0"/>
              <a:t>; </a:t>
            </a:r>
            <a:r>
              <a:rPr lang="it-IT" dirty="0" err="1" smtClean="0"/>
              <a:t>they</a:t>
            </a:r>
            <a:r>
              <a:rPr lang="it-IT" dirty="0" smtClean="0"/>
              <a:t> </a:t>
            </a:r>
            <a:r>
              <a:rPr lang="it-IT" dirty="0" err="1" smtClean="0"/>
              <a:t>have</a:t>
            </a:r>
            <a:r>
              <a:rPr lang="it-IT" dirty="0" smtClean="0"/>
              <a:t> </a:t>
            </a:r>
            <a:r>
              <a:rPr lang="it-IT" dirty="0" err="1" smtClean="0"/>
              <a:t>taken</a:t>
            </a:r>
            <a:r>
              <a:rPr lang="it-IT" dirty="0" smtClean="0"/>
              <a:t> on </a:t>
            </a:r>
            <a:r>
              <a:rPr lang="it-IT" dirty="0" err="1" smtClean="0"/>
              <a:t>such</a:t>
            </a:r>
            <a:r>
              <a:rPr lang="it-IT" dirty="0" smtClean="0"/>
              <a:t> </a:t>
            </a:r>
            <a:r>
              <a:rPr lang="it-IT" dirty="0" err="1" smtClean="0"/>
              <a:t>enormous</a:t>
            </a:r>
            <a:r>
              <a:rPr lang="it-IT" dirty="0" smtClean="0"/>
              <a:t> work.   </a:t>
            </a:r>
            <a:r>
              <a:rPr lang="it-IT" dirty="0" err="1" smtClean="0"/>
              <a:t>Kitty</a:t>
            </a:r>
            <a:r>
              <a:rPr lang="it-IT" dirty="0" smtClean="0"/>
              <a:t> </a:t>
            </a:r>
            <a:r>
              <a:rPr lang="it-IT" dirty="0" err="1" smtClean="0"/>
              <a:t>lifts</a:t>
            </a:r>
            <a:r>
              <a:rPr lang="it-IT" dirty="0" smtClean="0"/>
              <a:t> </a:t>
            </a:r>
            <a:r>
              <a:rPr lang="it-IT" dirty="0" err="1" smtClean="0"/>
              <a:t>her</a:t>
            </a:r>
            <a:r>
              <a:rPr lang="it-IT" dirty="0" smtClean="0"/>
              <a:t> face, and </a:t>
            </a:r>
            <a:r>
              <a:rPr lang="it-IT" dirty="0" err="1" smtClean="0"/>
              <a:t>their</a:t>
            </a:r>
            <a:r>
              <a:rPr lang="it-IT" dirty="0" smtClean="0"/>
              <a:t> </a:t>
            </a:r>
            <a:r>
              <a:rPr lang="it-IT" dirty="0" err="1" smtClean="0"/>
              <a:t>lips</a:t>
            </a:r>
            <a:r>
              <a:rPr lang="it-IT" dirty="0" smtClean="0"/>
              <a:t> </a:t>
            </a:r>
            <a:r>
              <a:rPr lang="it-IT" dirty="0" err="1" smtClean="0"/>
              <a:t>touch</a:t>
            </a:r>
            <a:r>
              <a:rPr lang="it-IT" dirty="0" smtClean="0"/>
              <a:t>.  </a:t>
            </a:r>
            <a:r>
              <a:rPr lang="it-IT" dirty="0" err="1" smtClean="0"/>
              <a:t>They</a:t>
            </a:r>
            <a:r>
              <a:rPr lang="it-IT" dirty="0" smtClean="0"/>
              <a:t> </a:t>
            </a:r>
            <a:r>
              <a:rPr lang="it-IT" dirty="0" err="1" smtClean="0"/>
              <a:t>both</a:t>
            </a:r>
            <a:r>
              <a:rPr lang="it-IT" dirty="0" smtClean="0"/>
              <a:t> </a:t>
            </a:r>
            <a:r>
              <a:rPr lang="it-IT" dirty="0" err="1" smtClean="0"/>
              <a:t>know</a:t>
            </a:r>
            <a:r>
              <a:rPr lang="it-IT" dirty="0" smtClean="0"/>
              <a:t> </a:t>
            </a:r>
            <a:r>
              <a:rPr lang="it-IT" dirty="0" err="1" smtClean="0"/>
              <a:t>what</a:t>
            </a:r>
            <a:r>
              <a:rPr lang="it-IT" dirty="0" smtClean="0"/>
              <a:t> </a:t>
            </a:r>
            <a:r>
              <a:rPr lang="it-IT" dirty="0" err="1" smtClean="0"/>
              <a:t>they</a:t>
            </a:r>
            <a:r>
              <a:rPr lang="it-IT" dirty="0" smtClean="0"/>
              <a:t> are </a:t>
            </a:r>
            <a:r>
              <a:rPr lang="it-IT" dirty="0" err="1" smtClean="0"/>
              <a:t>doing</a:t>
            </a:r>
            <a:r>
              <a:rPr lang="it-IT" dirty="0" smtClean="0"/>
              <a:t>.  </a:t>
            </a:r>
            <a:r>
              <a:rPr lang="it-IT" dirty="0" err="1" smtClean="0"/>
              <a:t>They</a:t>
            </a:r>
            <a:r>
              <a:rPr lang="it-IT" dirty="0" smtClean="0"/>
              <a:t> </a:t>
            </a:r>
            <a:r>
              <a:rPr lang="it-IT" dirty="0" err="1" smtClean="0"/>
              <a:t>rest</a:t>
            </a:r>
            <a:r>
              <a:rPr lang="it-IT" dirty="0" smtClean="0"/>
              <a:t> </a:t>
            </a:r>
            <a:r>
              <a:rPr lang="it-IT" dirty="0" err="1" smtClean="0"/>
              <a:t>their</a:t>
            </a:r>
            <a:r>
              <a:rPr lang="it-IT" dirty="0" smtClean="0"/>
              <a:t> </a:t>
            </a:r>
            <a:r>
              <a:rPr lang="it-IT" dirty="0" err="1" smtClean="0"/>
              <a:t>mouths</a:t>
            </a:r>
            <a:r>
              <a:rPr lang="it-IT" dirty="0" smtClean="0"/>
              <a:t>, </a:t>
            </a:r>
            <a:r>
              <a:rPr lang="it-IT" dirty="0" err="1" smtClean="0"/>
              <a:t>each</a:t>
            </a:r>
            <a:r>
              <a:rPr lang="it-IT" dirty="0" smtClean="0"/>
              <a:t> on the </a:t>
            </a:r>
            <a:r>
              <a:rPr lang="it-IT" dirty="0" err="1" smtClean="0"/>
              <a:t>other</a:t>
            </a:r>
            <a:r>
              <a:rPr lang="it-IT" dirty="0" smtClean="0"/>
              <a:t>.  </a:t>
            </a:r>
            <a:r>
              <a:rPr lang="it-IT" dirty="0" err="1" smtClean="0"/>
              <a:t>They</a:t>
            </a:r>
            <a:r>
              <a:rPr lang="it-IT" dirty="0" smtClean="0"/>
              <a:t> </a:t>
            </a:r>
            <a:r>
              <a:rPr lang="it-IT" dirty="0" err="1" smtClean="0"/>
              <a:t>touch</a:t>
            </a:r>
            <a:r>
              <a:rPr lang="it-IT" dirty="0" smtClean="0"/>
              <a:t> </a:t>
            </a:r>
            <a:r>
              <a:rPr lang="it-IT" dirty="0" err="1" smtClean="0"/>
              <a:t>their</a:t>
            </a:r>
            <a:r>
              <a:rPr lang="it-IT" dirty="0" smtClean="0"/>
              <a:t> </a:t>
            </a:r>
            <a:r>
              <a:rPr lang="it-IT" dirty="0" err="1" smtClean="0"/>
              <a:t>lips</a:t>
            </a:r>
            <a:r>
              <a:rPr lang="it-IT" dirty="0" smtClean="0"/>
              <a:t> </a:t>
            </a:r>
            <a:r>
              <a:rPr lang="it-IT" dirty="0" err="1" smtClean="0"/>
              <a:t>together</a:t>
            </a:r>
            <a:r>
              <a:rPr lang="it-IT" dirty="0" smtClean="0"/>
              <a:t>, </a:t>
            </a:r>
            <a:r>
              <a:rPr lang="it-IT" dirty="0" err="1" smtClean="0"/>
              <a:t>but</a:t>
            </a:r>
            <a:r>
              <a:rPr lang="it-IT" dirty="0" smtClean="0"/>
              <a:t> do </a:t>
            </a:r>
            <a:r>
              <a:rPr lang="it-IT" dirty="0" err="1" smtClean="0"/>
              <a:t>not</a:t>
            </a:r>
            <a:r>
              <a:rPr lang="it-IT" dirty="0" smtClean="0"/>
              <a:t> </a:t>
            </a:r>
            <a:r>
              <a:rPr lang="it-IT" dirty="0" err="1" smtClean="0"/>
              <a:t>quite</a:t>
            </a:r>
            <a:r>
              <a:rPr lang="it-IT" dirty="0" smtClean="0"/>
              <a:t> </a:t>
            </a:r>
            <a:r>
              <a:rPr lang="it-IT" dirty="0" err="1" smtClean="0"/>
              <a:t>kiss</a:t>
            </a:r>
            <a:r>
              <a:rPr lang="it-IT" dirty="0" smtClean="0"/>
              <a:t>. </a:t>
            </a:r>
            <a:r>
              <a:rPr lang="it-IT" dirty="0" err="1" smtClean="0"/>
              <a:t>It</a:t>
            </a:r>
            <a:r>
              <a:rPr lang="it-IT" dirty="0" smtClean="0"/>
              <a:t> </a:t>
            </a:r>
            <a:r>
              <a:rPr lang="it-IT" dirty="0" err="1" smtClean="0"/>
              <a:t>is</a:t>
            </a:r>
            <a:r>
              <a:rPr lang="it-IT" dirty="0" smtClean="0"/>
              <a:t> </a:t>
            </a:r>
            <a:r>
              <a:rPr lang="it-IT" dirty="0" err="1" smtClean="0"/>
              <a:t>Kitty</a:t>
            </a:r>
            <a:r>
              <a:rPr lang="it-IT" dirty="0" smtClean="0"/>
              <a:t> </a:t>
            </a:r>
            <a:r>
              <a:rPr lang="it-IT" dirty="0" err="1" smtClean="0"/>
              <a:t>who</a:t>
            </a:r>
            <a:r>
              <a:rPr lang="it-IT" dirty="0" smtClean="0"/>
              <a:t> </a:t>
            </a:r>
            <a:r>
              <a:rPr lang="it-IT" dirty="0" err="1" smtClean="0"/>
              <a:t>pulls</a:t>
            </a:r>
            <a:r>
              <a:rPr lang="it-IT" dirty="0" smtClean="0"/>
              <a:t> </a:t>
            </a:r>
            <a:r>
              <a:rPr lang="it-IT" dirty="0" err="1" smtClean="0"/>
              <a:t>away</a:t>
            </a:r>
            <a:r>
              <a:rPr lang="it-IT" dirty="0" smtClean="0"/>
              <a:t>. “</a:t>
            </a:r>
            <a:r>
              <a:rPr lang="it-IT" dirty="0" err="1" smtClean="0"/>
              <a:t>You</a:t>
            </a:r>
            <a:r>
              <a:rPr lang="it-IT" dirty="0" smtClean="0"/>
              <a:t> are </a:t>
            </a:r>
            <a:r>
              <a:rPr lang="it-IT" dirty="0" err="1" smtClean="0"/>
              <a:t>sweet</a:t>
            </a:r>
            <a:r>
              <a:rPr lang="it-IT" dirty="0" smtClean="0"/>
              <a:t>,” </a:t>
            </a:r>
            <a:r>
              <a:rPr lang="it-IT" dirty="0" err="1" smtClean="0"/>
              <a:t>she</a:t>
            </a:r>
            <a:r>
              <a:rPr lang="it-IT" dirty="0" smtClean="0"/>
              <a:t> </a:t>
            </a:r>
            <a:r>
              <a:rPr lang="it-IT" dirty="0" err="1" smtClean="0"/>
              <a:t>says</a:t>
            </a:r>
            <a:r>
              <a:rPr lang="it-IT" dirty="0" smtClean="0"/>
              <a:t>. Laura </a:t>
            </a:r>
            <a:r>
              <a:rPr lang="it-IT" dirty="0" err="1" smtClean="0"/>
              <a:t>releases</a:t>
            </a:r>
            <a:r>
              <a:rPr lang="it-IT" dirty="0" smtClean="0"/>
              <a:t> </a:t>
            </a:r>
            <a:r>
              <a:rPr lang="it-IT" dirty="0" err="1" smtClean="0"/>
              <a:t>Kitty</a:t>
            </a:r>
            <a:r>
              <a:rPr lang="it-IT" dirty="0" smtClean="0"/>
              <a:t>. </a:t>
            </a:r>
            <a:r>
              <a:rPr lang="it-IT" dirty="0" err="1" smtClean="0"/>
              <a:t>She</a:t>
            </a:r>
            <a:r>
              <a:rPr lang="it-IT" dirty="0" smtClean="0"/>
              <a:t> </a:t>
            </a:r>
            <a:r>
              <a:rPr lang="it-IT" dirty="0" err="1" smtClean="0"/>
              <a:t>steps</a:t>
            </a:r>
            <a:r>
              <a:rPr lang="it-IT" dirty="0" smtClean="0"/>
              <a:t> back. </a:t>
            </a:r>
            <a:r>
              <a:rPr lang="it-IT" dirty="0" err="1" smtClean="0"/>
              <a:t>She</a:t>
            </a:r>
            <a:r>
              <a:rPr lang="it-IT" dirty="0" smtClean="0"/>
              <a:t> </a:t>
            </a:r>
            <a:r>
              <a:rPr lang="it-IT" dirty="0" err="1" smtClean="0"/>
              <a:t>has</a:t>
            </a:r>
            <a:r>
              <a:rPr lang="it-IT" dirty="0" smtClean="0"/>
              <a:t> </a:t>
            </a:r>
            <a:r>
              <a:rPr lang="it-IT" dirty="0" err="1" smtClean="0"/>
              <a:t>gone</a:t>
            </a:r>
            <a:r>
              <a:rPr lang="it-IT" dirty="0" smtClean="0"/>
              <a:t> </a:t>
            </a:r>
            <a:r>
              <a:rPr lang="it-IT" dirty="0" err="1" smtClean="0"/>
              <a:t>too</a:t>
            </a:r>
            <a:r>
              <a:rPr lang="it-IT" dirty="0" smtClean="0"/>
              <a:t> far, </a:t>
            </a:r>
            <a:r>
              <a:rPr lang="it-IT" dirty="0" err="1" smtClean="0"/>
              <a:t>they</a:t>
            </a:r>
            <a:r>
              <a:rPr lang="it-IT" dirty="0" smtClean="0"/>
              <a:t>’ve </a:t>
            </a:r>
            <a:r>
              <a:rPr lang="it-IT" dirty="0" err="1" smtClean="0"/>
              <a:t>both</a:t>
            </a:r>
            <a:r>
              <a:rPr lang="it-IT" dirty="0" smtClean="0"/>
              <a:t> </a:t>
            </a:r>
            <a:r>
              <a:rPr lang="it-IT" dirty="0" err="1" smtClean="0"/>
              <a:t>gone</a:t>
            </a:r>
            <a:r>
              <a:rPr lang="it-IT" dirty="0" smtClean="0"/>
              <a:t> </a:t>
            </a:r>
            <a:r>
              <a:rPr lang="it-IT" dirty="0" err="1" smtClean="0"/>
              <a:t>too</a:t>
            </a:r>
            <a:r>
              <a:rPr lang="it-IT" dirty="0" smtClean="0"/>
              <a:t> far, </a:t>
            </a:r>
            <a:r>
              <a:rPr lang="it-IT" dirty="0" err="1" smtClean="0"/>
              <a:t>but</a:t>
            </a:r>
            <a:r>
              <a:rPr lang="it-IT" dirty="0" smtClean="0"/>
              <a:t> </a:t>
            </a:r>
            <a:r>
              <a:rPr lang="it-IT" dirty="0" err="1" smtClean="0"/>
              <a:t>it</a:t>
            </a:r>
            <a:r>
              <a:rPr lang="it-IT" dirty="0" smtClean="0"/>
              <a:t> </a:t>
            </a:r>
            <a:r>
              <a:rPr lang="it-IT" dirty="0" err="1" smtClean="0"/>
              <a:t>is</a:t>
            </a:r>
            <a:r>
              <a:rPr lang="it-IT" dirty="0" smtClean="0"/>
              <a:t> </a:t>
            </a:r>
            <a:r>
              <a:rPr lang="it-IT" dirty="0" err="1" smtClean="0"/>
              <a:t>Kitty</a:t>
            </a:r>
            <a:r>
              <a:rPr lang="it-IT" dirty="0" smtClean="0"/>
              <a:t> </a:t>
            </a:r>
            <a:r>
              <a:rPr lang="it-IT" dirty="0" err="1" smtClean="0"/>
              <a:t>who</a:t>
            </a:r>
            <a:r>
              <a:rPr lang="it-IT" dirty="0" smtClean="0"/>
              <a:t>’</a:t>
            </a:r>
            <a:r>
              <a:rPr lang="it-IT" dirty="0" err="1" smtClean="0"/>
              <a:t>s</a:t>
            </a:r>
            <a:r>
              <a:rPr lang="it-IT" dirty="0" smtClean="0"/>
              <a:t> </a:t>
            </a:r>
            <a:r>
              <a:rPr lang="it-IT" dirty="0" err="1" smtClean="0"/>
              <a:t>pulled</a:t>
            </a:r>
            <a:r>
              <a:rPr lang="it-IT" dirty="0" smtClean="0"/>
              <a:t> </a:t>
            </a:r>
            <a:r>
              <a:rPr lang="it-IT" dirty="0" err="1" smtClean="0"/>
              <a:t>away</a:t>
            </a:r>
            <a:r>
              <a:rPr lang="it-IT" dirty="0" smtClean="0"/>
              <a:t> first. (Cunningham, 110) </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Hours-</a:t>
            </a:r>
            <a:r>
              <a:rPr lang="it-IT" dirty="0" smtClean="0"/>
              <a:t> Laura and </a:t>
            </a:r>
            <a:r>
              <a:rPr lang="it-IT" dirty="0" err="1" smtClean="0"/>
              <a:t>Kitty</a:t>
            </a:r>
            <a:r>
              <a:rPr lang="it-IT" dirty="0" smtClean="0"/>
              <a:t>’</a:t>
            </a:r>
            <a:r>
              <a:rPr lang="it-IT" dirty="0" err="1" smtClean="0"/>
              <a:t>s</a:t>
            </a:r>
            <a:r>
              <a:rPr lang="it-IT" dirty="0" smtClean="0"/>
              <a:t> </a:t>
            </a:r>
            <a:r>
              <a:rPr lang="it-IT" dirty="0" err="1" smtClean="0"/>
              <a:t>kiss</a:t>
            </a:r>
            <a:endParaRPr lang="it-IT" dirty="0"/>
          </a:p>
        </p:txBody>
      </p:sp>
      <p:sp>
        <p:nvSpPr>
          <p:cNvPr id="3" name="Segnaposto contenuto 2"/>
          <p:cNvSpPr>
            <a:spLocks noGrp="1"/>
          </p:cNvSpPr>
          <p:nvPr>
            <p:ph idx="1"/>
          </p:nvPr>
        </p:nvSpPr>
        <p:spPr/>
        <p:txBody>
          <a:bodyPr/>
          <a:lstStyle/>
          <a:p>
            <a:r>
              <a:rPr lang="it-IT" dirty="0" smtClean="0">
                <a:hlinkClick r:id="rId2"/>
              </a:rPr>
              <a:t>http://</a:t>
            </a:r>
            <a:r>
              <a:rPr lang="it-IT" dirty="0" smtClean="0">
                <a:hlinkClick r:id="rId2"/>
              </a:rPr>
              <a:t>www.youtube.com/watch?v=hPF9nzzuMfo</a:t>
            </a:r>
            <a:endParaRPr lang="it-IT" dirty="0" smtClean="0"/>
          </a:p>
          <a:p>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Hours-</a:t>
            </a:r>
            <a:r>
              <a:rPr lang="it-IT" dirty="0" smtClean="0"/>
              <a:t> Virginia’</a:t>
            </a:r>
            <a:r>
              <a:rPr lang="it-IT" dirty="0" err="1" smtClean="0"/>
              <a:t>s</a:t>
            </a:r>
            <a:r>
              <a:rPr lang="it-IT" dirty="0" smtClean="0"/>
              <a:t> </a:t>
            </a:r>
            <a:r>
              <a:rPr lang="it-IT" dirty="0" err="1" smtClean="0"/>
              <a:t>kiss</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err="1" smtClean="0"/>
              <a:t>Here</a:t>
            </a:r>
            <a:r>
              <a:rPr lang="it-IT" dirty="0" smtClean="0"/>
              <a:t> </a:t>
            </a:r>
            <a:r>
              <a:rPr lang="it-IT" dirty="0" err="1" smtClean="0"/>
              <a:t>is</a:t>
            </a:r>
            <a:r>
              <a:rPr lang="it-IT" dirty="0" smtClean="0"/>
              <a:t> Nelly </a:t>
            </a:r>
            <a:r>
              <a:rPr lang="it-IT" dirty="0" err="1" smtClean="0"/>
              <a:t>with</a:t>
            </a:r>
            <a:r>
              <a:rPr lang="it-IT" dirty="0" smtClean="0"/>
              <a:t> the tea and ginger and </a:t>
            </a:r>
            <a:r>
              <a:rPr lang="it-IT" dirty="0" err="1" smtClean="0"/>
              <a:t>here</a:t>
            </a:r>
            <a:r>
              <a:rPr lang="it-IT" dirty="0" smtClean="0"/>
              <a:t>, </a:t>
            </a:r>
            <a:r>
              <a:rPr lang="it-IT" dirty="0" err="1" smtClean="0"/>
              <a:t>forever</a:t>
            </a:r>
            <a:r>
              <a:rPr lang="it-IT" dirty="0" smtClean="0"/>
              <a:t>, </a:t>
            </a:r>
            <a:r>
              <a:rPr lang="it-IT" dirty="0" err="1" smtClean="0"/>
              <a:t>is</a:t>
            </a:r>
            <a:r>
              <a:rPr lang="it-IT" dirty="0" smtClean="0"/>
              <a:t> Virginia, </a:t>
            </a:r>
            <a:r>
              <a:rPr lang="it-IT" dirty="0" err="1" smtClean="0"/>
              <a:t>unaccountably</a:t>
            </a:r>
            <a:r>
              <a:rPr lang="it-IT" dirty="0" smtClean="0"/>
              <a:t> happy, </a:t>
            </a:r>
            <a:r>
              <a:rPr lang="it-IT" dirty="0" err="1" smtClean="0"/>
              <a:t>better</a:t>
            </a:r>
            <a:r>
              <a:rPr lang="it-IT" dirty="0" smtClean="0"/>
              <a:t> </a:t>
            </a:r>
            <a:r>
              <a:rPr lang="it-IT" dirty="0" err="1" smtClean="0"/>
              <a:t>than</a:t>
            </a:r>
            <a:r>
              <a:rPr lang="it-IT" dirty="0" smtClean="0"/>
              <a:t> happy, </a:t>
            </a:r>
            <a:r>
              <a:rPr lang="it-IT" dirty="0" err="1" smtClean="0"/>
              <a:t>alive</a:t>
            </a:r>
            <a:r>
              <a:rPr lang="it-IT" dirty="0" smtClean="0"/>
              <a:t>, </a:t>
            </a:r>
            <a:r>
              <a:rPr lang="it-IT" dirty="0" err="1" smtClean="0"/>
              <a:t>sitting</a:t>
            </a:r>
            <a:r>
              <a:rPr lang="it-IT" dirty="0" smtClean="0"/>
              <a:t> </a:t>
            </a:r>
            <a:r>
              <a:rPr lang="it-IT" dirty="0" err="1" smtClean="0"/>
              <a:t>with</a:t>
            </a:r>
            <a:r>
              <a:rPr lang="it-IT" dirty="0" smtClean="0"/>
              <a:t> Vanessa in the </a:t>
            </a:r>
            <a:r>
              <a:rPr lang="it-IT" dirty="0" err="1" smtClean="0"/>
              <a:t>kitchen</a:t>
            </a:r>
            <a:r>
              <a:rPr lang="it-IT" dirty="0" smtClean="0"/>
              <a:t> on </a:t>
            </a:r>
            <a:r>
              <a:rPr lang="it-IT" dirty="0" err="1" smtClean="0"/>
              <a:t>an</a:t>
            </a:r>
            <a:r>
              <a:rPr lang="it-IT" dirty="0" smtClean="0"/>
              <a:t> </a:t>
            </a:r>
            <a:r>
              <a:rPr lang="it-IT" dirty="0" err="1" smtClean="0"/>
              <a:t>ordinary</a:t>
            </a:r>
            <a:r>
              <a:rPr lang="it-IT" dirty="0" smtClean="0"/>
              <a:t> </a:t>
            </a:r>
            <a:r>
              <a:rPr lang="it-IT" dirty="0" err="1" smtClean="0"/>
              <a:t>spring</a:t>
            </a:r>
            <a:r>
              <a:rPr lang="it-IT" dirty="0" smtClean="0"/>
              <a:t> </a:t>
            </a:r>
            <a:r>
              <a:rPr lang="it-IT" dirty="0" err="1" smtClean="0"/>
              <a:t>day</a:t>
            </a:r>
            <a:r>
              <a:rPr lang="it-IT" dirty="0" smtClean="0"/>
              <a:t> </a:t>
            </a:r>
            <a:r>
              <a:rPr lang="it-IT" dirty="0" err="1" smtClean="0"/>
              <a:t>as</a:t>
            </a:r>
            <a:r>
              <a:rPr lang="it-IT" dirty="0" smtClean="0"/>
              <a:t> Nelly, the </a:t>
            </a:r>
            <a:r>
              <a:rPr lang="it-IT" dirty="0" err="1" smtClean="0"/>
              <a:t>subjugated</a:t>
            </a:r>
            <a:r>
              <a:rPr lang="it-IT" dirty="0" smtClean="0"/>
              <a:t> Amazon queen, Nelly the </a:t>
            </a:r>
            <a:r>
              <a:rPr lang="it-IT" dirty="0" err="1" smtClean="0"/>
              <a:t>ever</a:t>
            </a:r>
            <a:r>
              <a:rPr lang="it-IT" dirty="0" smtClean="0"/>
              <a:t> </a:t>
            </a:r>
            <a:r>
              <a:rPr lang="it-IT" dirty="0" err="1" smtClean="0"/>
              <a:t>indignant</a:t>
            </a:r>
            <a:r>
              <a:rPr lang="it-IT" dirty="0" smtClean="0"/>
              <a:t>, </a:t>
            </a:r>
            <a:r>
              <a:rPr lang="it-IT" dirty="0" err="1" smtClean="0"/>
              <a:t>displays</a:t>
            </a:r>
            <a:r>
              <a:rPr lang="it-IT" dirty="0" smtClean="0"/>
              <a:t> </a:t>
            </a:r>
            <a:r>
              <a:rPr lang="it-IT" dirty="0" err="1" smtClean="0"/>
              <a:t>what</a:t>
            </a:r>
            <a:r>
              <a:rPr lang="it-IT" dirty="0" smtClean="0"/>
              <a:t> </a:t>
            </a:r>
            <a:r>
              <a:rPr lang="it-IT" dirty="0" err="1" smtClean="0"/>
              <a:t>she</a:t>
            </a:r>
            <a:r>
              <a:rPr lang="it-IT" dirty="0" smtClean="0"/>
              <a:t>’</a:t>
            </a:r>
            <a:r>
              <a:rPr lang="it-IT" dirty="0" err="1" smtClean="0"/>
              <a:t>s</a:t>
            </a:r>
            <a:r>
              <a:rPr lang="it-IT" dirty="0" smtClean="0"/>
              <a:t> </a:t>
            </a:r>
            <a:r>
              <a:rPr lang="it-IT" dirty="0" err="1" smtClean="0"/>
              <a:t>been</a:t>
            </a:r>
            <a:r>
              <a:rPr lang="it-IT" dirty="0" smtClean="0"/>
              <a:t> </a:t>
            </a:r>
            <a:r>
              <a:rPr lang="it-IT" dirty="0" err="1" smtClean="0"/>
              <a:t>compelled</a:t>
            </a:r>
            <a:r>
              <a:rPr lang="it-IT" dirty="0" smtClean="0"/>
              <a:t> </a:t>
            </a:r>
            <a:r>
              <a:rPr lang="it-IT" dirty="0" err="1" smtClean="0"/>
              <a:t>to</a:t>
            </a:r>
            <a:r>
              <a:rPr lang="it-IT" dirty="0" smtClean="0"/>
              <a:t> </a:t>
            </a:r>
            <a:r>
              <a:rPr lang="it-IT" dirty="0" err="1" smtClean="0"/>
              <a:t>bring</a:t>
            </a:r>
            <a:r>
              <a:rPr lang="it-IT" dirty="0" smtClean="0"/>
              <a:t>. Nelly </a:t>
            </a:r>
            <a:r>
              <a:rPr lang="it-IT" dirty="0" err="1" smtClean="0"/>
              <a:t>turns</a:t>
            </a:r>
            <a:r>
              <a:rPr lang="it-IT" dirty="0" smtClean="0"/>
              <a:t> </a:t>
            </a:r>
            <a:r>
              <a:rPr lang="it-IT" dirty="0" err="1" smtClean="0"/>
              <a:t>away</a:t>
            </a:r>
            <a:r>
              <a:rPr lang="it-IT" dirty="0" smtClean="0"/>
              <a:t> and, </a:t>
            </a:r>
            <a:r>
              <a:rPr lang="it-IT" dirty="0" err="1" smtClean="0"/>
              <a:t>although</a:t>
            </a:r>
            <a:r>
              <a:rPr lang="it-IT" dirty="0" smtClean="0"/>
              <a:t> </a:t>
            </a:r>
            <a:r>
              <a:rPr lang="it-IT" dirty="0" err="1" smtClean="0"/>
              <a:t>it</a:t>
            </a:r>
            <a:r>
              <a:rPr lang="it-IT" dirty="0" smtClean="0"/>
              <a:t> </a:t>
            </a:r>
            <a:r>
              <a:rPr lang="it-IT" dirty="0" err="1" smtClean="0"/>
              <a:t>is</a:t>
            </a:r>
            <a:r>
              <a:rPr lang="it-IT" dirty="0" smtClean="0"/>
              <a:t> </a:t>
            </a:r>
            <a:r>
              <a:rPr lang="it-IT" dirty="0" err="1" smtClean="0"/>
              <a:t>not</a:t>
            </a:r>
            <a:r>
              <a:rPr lang="it-IT" dirty="0" smtClean="0"/>
              <a:t> at </a:t>
            </a:r>
            <a:r>
              <a:rPr lang="it-IT" dirty="0" err="1" smtClean="0"/>
              <a:t>all</a:t>
            </a:r>
            <a:r>
              <a:rPr lang="it-IT" dirty="0" smtClean="0"/>
              <a:t> </a:t>
            </a:r>
            <a:r>
              <a:rPr lang="it-IT" dirty="0" err="1" smtClean="0"/>
              <a:t>their</a:t>
            </a:r>
            <a:r>
              <a:rPr lang="it-IT" dirty="0" smtClean="0"/>
              <a:t> custom, Virginia </a:t>
            </a:r>
            <a:r>
              <a:rPr lang="it-IT" dirty="0" err="1" smtClean="0"/>
              <a:t>leans</a:t>
            </a:r>
            <a:r>
              <a:rPr lang="it-IT" dirty="0" smtClean="0"/>
              <a:t> </a:t>
            </a:r>
            <a:r>
              <a:rPr lang="it-IT" dirty="0" err="1" smtClean="0"/>
              <a:t>forward</a:t>
            </a:r>
            <a:r>
              <a:rPr lang="it-IT" dirty="0" smtClean="0"/>
              <a:t> and </a:t>
            </a:r>
            <a:r>
              <a:rPr lang="it-IT" dirty="0" err="1" smtClean="0"/>
              <a:t>kisses</a:t>
            </a:r>
            <a:r>
              <a:rPr lang="it-IT" dirty="0" smtClean="0"/>
              <a:t> Vanessa on the </a:t>
            </a:r>
            <a:r>
              <a:rPr lang="it-IT" dirty="0" err="1" smtClean="0"/>
              <a:t>mouth</a:t>
            </a:r>
            <a:r>
              <a:rPr lang="it-IT" dirty="0" smtClean="0"/>
              <a:t>.  </a:t>
            </a:r>
            <a:r>
              <a:rPr lang="it-IT" dirty="0" err="1" smtClean="0"/>
              <a:t>It</a:t>
            </a:r>
            <a:r>
              <a:rPr lang="it-IT" dirty="0" smtClean="0"/>
              <a:t> </a:t>
            </a:r>
            <a:r>
              <a:rPr lang="it-IT" dirty="0" err="1" smtClean="0"/>
              <a:t>is</a:t>
            </a:r>
            <a:r>
              <a:rPr lang="it-IT" dirty="0" smtClean="0"/>
              <a:t> </a:t>
            </a:r>
            <a:r>
              <a:rPr lang="it-IT" dirty="0" err="1" smtClean="0"/>
              <a:t>an</a:t>
            </a:r>
            <a:r>
              <a:rPr lang="it-IT" dirty="0" smtClean="0"/>
              <a:t> </a:t>
            </a:r>
            <a:r>
              <a:rPr lang="it-IT" dirty="0" err="1" smtClean="0"/>
              <a:t>innocent</a:t>
            </a:r>
            <a:r>
              <a:rPr lang="it-IT" dirty="0" smtClean="0"/>
              <a:t> </a:t>
            </a:r>
            <a:r>
              <a:rPr lang="it-IT" dirty="0" err="1" smtClean="0"/>
              <a:t>kiss</a:t>
            </a:r>
            <a:r>
              <a:rPr lang="it-IT" dirty="0" smtClean="0"/>
              <a:t>, </a:t>
            </a:r>
            <a:r>
              <a:rPr lang="it-IT" dirty="0" err="1" smtClean="0"/>
              <a:t>innocent</a:t>
            </a:r>
            <a:r>
              <a:rPr lang="it-IT" dirty="0" smtClean="0"/>
              <a:t> </a:t>
            </a:r>
            <a:r>
              <a:rPr lang="it-IT" dirty="0" err="1" smtClean="0"/>
              <a:t>enough</a:t>
            </a:r>
            <a:r>
              <a:rPr lang="it-IT" dirty="0" smtClean="0"/>
              <a:t>, </a:t>
            </a:r>
            <a:r>
              <a:rPr lang="it-IT" dirty="0" err="1" smtClean="0"/>
              <a:t>but</a:t>
            </a:r>
            <a:r>
              <a:rPr lang="it-IT" dirty="0" smtClean="0"/>
              <a:t> just </a:t>
            </a:r>
            <a:r>
              <a:rPr lang="it-IT" dirty="0" err="1" smtClean="0"/>
              <a:t>now</a:t>
            </a:r>
            <a:r>
              <a:rPr lang="it-IT" dirty="0" smtClean="0"/>
              <a:t>, in </a:t>
            </a:r>
            <a:r>
              <a:rPr lang="it-IT" dirty="0" err="1" smtClean="0"/>
              <a:t>this</a:t>
            </a:r>
            <a:r>
              <a:rPr lang="it-IT" dirty="0" smtClean="0"/>
              <a:t> </a:t>
            </a:r>
            <a:r>
              <a:rPr lang="it-IT" dirty="0" err="1" smtClean="0"/>
              <a:t>kitchen</a:t>
            </a:r>
            <a:r>
              <a:rPr lang="it-IT" dirty="0" smtClean="0"/>
              <a:t>, </a:t>
            </a:r>
            <a:r>
              <a:rPr lang="it-IT" dirty="0" err="1" smtClean="0"/>
              <a:t>behind</a:t>
            </a:r>
            <a:r>
              <a:rPr lang="it-IT" dirty="0" smtClean="0"/>
              <a:t> Nelly’</a:t>
            </a:r>
            <a:r>
              <a:rPr lang="it-IT" dirty="0" err="1" smtClean="0"/>
              <a:t>s</a:t>
            </a:r>
            <a:r>
              <a:rPr lang="it-IT" dirty="0" smtClean="0"/>
              <a:t> back, </a:t>
            </a:r>
            <a:r>
              <a:rPr lang="it-IT" dirty="0" err="1" smtClean="0"/>
              <a:t>it</a:t>
            </a:r>
            <a:r>
              <a:rPr lang="it-IT" dirty="0" smtClean="0"/>
              <a:t> </a:t>
            </a:r>
            <a:r>
              <a:rPr lang="it-IT" dirty="0" err="1" smtClean="0"/>
              <a:t>feels</a:t>
            </a:r>
            <a:r>
              <a:rPr lang="it-IT" dirty="0" smtClean="0"/>
              <a:t> </a:t>
            </a:r>
            <a:r>
              <a:rPr lang="it-IT" dirty="0" err="1" smtClean="0"/>
              <a:t>like</a:t>
            </a:r>
            <a:r>
              <a:rPr lang="it-IT" dirty="0" smtClean="0"/>
              <a:t> the </a:t>
            </a:r>
            <a:r>
              <a:rPr lang="it-IT" dirty="0" err="1" smtClean="0"/>
              <a:t>most</a:t>
            </a:r>
            <a:r>
              <a:rPr lang="it-IT" dirty="0" smtClean="0"/>
              <a:t> </a:t>
            </a:r>
            <a:r>
              <a:rPr lang="it-IT" dirty="0" err="1" smtClean="0"/>
              <a:t>delicious</a:t>
            </a:r>
            <a:r>
              <a:rPr lang="it-IT" dirty="0" smtClean="0"/>
              <a:t> and </a:t>
            </a:r>
            <a:r>
              <a:rPr lang="it-IT" dirty="0" err="1" smtClean="0"/>
              <a:t>forbidden</a:t>
            </a:r>
            <a:r>
              <a:rPr lang="it-IT" dirty="0" smtClean="0"/>
              <a:t> </a:t>
            </a:r>
            <a:r>
              <a:rPr lang="it-IT" dirty="0" err="1" smtClean="0"/>
              <a:t>of</a:t>
            </a:r>
            <a:r>
              <a:rPr lang="it-IT" dirty="0" smtClean="0"/>
              <a:t> </a:t>
            </a:r>
            <a:r>
              <a:rPr lang="it-IT" dirty="0" err="1" smtClean="0"/>
              <a:t>pleasures</a:t>
            </a:r>
            <a:r>
              <a:rPr lang="it-IT" dirty="0" smtClean="0"/>
              <a:t>. Vanessa </a:t>
            </a:r>
            <a:r>
              <a:rPr lang="it-IT" dirty="0" err="1" smtClean="0"/>
              <a:t>returns</a:t>
            </a:r>
            <a:r>
              <a:rPr lang="it-IT" dirty="0" smtClean="0"/>
              <a:t> the </a:t>
            </a:r>
            <a:r>
              <a:rPr lang="it-IT" dirty="0" err="1" smtClean="0"/>
              <a:t>kiss</a:t>
            </a:r>
            <a:r>
              <a:rPr lang="it-IT" dirty="0" smtClean="0"/>
              <a:t>. (Cunningham, 154)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Hours-</a:t>
            </a:r>
            <a:r>
              <a:rPr lang="it-IT" dirty="0" smtClean="0"/>
              <a:t> Virginia’</a:t>
            </a:r>
            <a:r>
              <a:rPr lang="it-IT" dirty="0" err="1" smtClean="0"/>
              <a:t>s</a:t>
            </a:r>
            <a:r>
              <a:rPr lang="it-IT" dirty="0" smtClean="0"/>
              <a:t> </a:t>
            </a:r>
            <a:r>
              <a:rPr lang="it-IT" dirty="0" err="1" smtClean="0"/>
              <a:t>kiss</a:t>
            </a:r>
            <a:endParaRPr lang="it-IT" dirty="0"/>
          </a:p>
        </p:txBody>
      </p:sp>
      <p:sp>
        <p:nvSpPr>
          <p:cNvPr id="3" name="Segnaposto contenuto 2"/>
          <p:cNvSpPr>
            <a:spLocks noGrp="1"/>
          </p:cNvSpPr>
          <p:nvPr>
            <p:ph idx="1"/>
          </p:nvPr>
        </p:nvSpPr>
        <p:spPr/>
        <p:txBody>
          <a:bodyPr/>
          <a:lstStyle/>
          <a:p>
            <a:endParaRPr lang="it-IT" dirty="0" smtClean="0"/>
          </a:p>
          <a:p>
            <a:r>
              <a:rPr lang="it-IT" dirty="0" smtClean="0">
                <a:hlinkClick r:id="rId2"/>
              </a:rPr>
              <a:t>http://</a:t>
            </a:r>
            <a:r>
              <a:rPr lang="it-IT" dirty="0" smtClean="0">
                <a:hlinkClick r:id="rId2"/>
              </a:rPr>
              <a:t>www.youtube.com/watch?v=VrllO4wkJm4</a:t>
            </a:r>
            <a:endParaRPr lang="it-IT" dirty="0" smtClean="0"/>
          </a:p>
          <a:p>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The </a:t>
            </a:r>
            <a:r>
              <a:rPr lang="it-IT" dirty="0" err="1" smtClean="0"/>
              <a:t>Hours-Richard</a:t>
            </a:r>
            <a:r>
              <a:rPr lang="it-IT" dirty="0" smtClean="0"/>
              <a:t>’</a:t>
            </a:r>
            <a:r>
              <a:rPr lang="it-IT" dirty="0" err="1" smtClean="0"/>
              <a:t>s</a:t>
            </a:r>
            <a:r>
              <a:rPr lang="it-IT" dirty="0" smtClean="0"/>
              <a:t> </a:t>
            </a:r>
            <a:r>
              <a:rPr lang="it-IT" dirty="0" err="1" smtClean="0"/>
              <a:t>death</a:t>
            </a:r>
            <a:endParaRPr lang="it-IT" dirty="0"/>
          </a:p>
        </p:txBody>
      </p:sp>
      <p:sp>
        <p:nvSpPr>
          <p:cNvPr id="3" name="Segnaposto contenuto 2"/>
          <p:cNvSpPr>
            <a:spLocks noGrp="1"/>
          </p:cNvSpPr>
          <p:nvPr>
            <p:ph idx="1"/>
          </p:nvPr>
        </p:nvSpPr>
        <p:spPr/>
        <p:txBody>
          <a:bodyPr>
            <a:normAutofit fontScale="92500" lnSpcReduction="20000"/>
          </a:bodyPr>
          <a:lstStyle/>
          <a:p>
            <a:r>
              <a:rPr lang="en-GB" dirty="0" smtClean="0"/>
              <a:t>The apartment is full of light. Clarissa almost gasps at the threshold. All the shades have been raised, the windows opened. Although the air is filled only with the ordinary daylight that enters any tenement apartment on a sunny afternoon, it seems, in Richard's room, like a silent explosion. Here are his cardboard boxes, his bathtub (filthier than she'd realized), the dusty mirror and the expensive coffeemaker, all revealed in their true pathos, their ordinary smallness. It is, quite simply, the tenement apartment of a deranged person. (Cunningham, 195) </a:t>
            </a:r>
            <a:endParaRPr lang="it-IT" dirty="0" smtClean="0"/>
          </a:p>
          <a:p>
            <a:endParaRPr lang="it-IT"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The </a:t>
            </a:r>
            <a:r>
              <a:rPr lang="it-IT" dirty="0" err="1" smtClean="0"/>
              <a:t>Hours-Richard</a:t>
            </a:r>
            <a:r>
              <a:rPr lang="it-IT" dirty="0" smtClean="0"/>
              <a:t>’</a:t>
            </a:r>
            <a:r>
              <a:rPr lang="it-IT" dirty="0" err="1" smtClean="0"/>
              <a:t>s</a:t>
            </a:r>
            <a:r>
              <a:rPr lang="it-IT" dirty="0" smtClean="0"/>
              <a:t> </a:t>
            </a:r>
            <a:r>
              <a:rPr lang="it-IT" dirty="0" err="1" smtClean="0"/>
              <a:t>death</a:t>
            </a:r>
            <a:endParaRPr lang="it-IT" dirty="0"/>
          </a:p>
        </p:txBody>
      </p:sp>
      <p:sp>
        <p:nvSpPr>
          <p:cNvPr id="3" name="Segnaposto contenuto 2"/>
          <p:cNvSpPr>
            <a:spLocks noGrp="1"/>
          </p:cNvSpPr>
          <p:nvPr>
            <p:ph idx="1"/>
          </p:nvPr>
        </p:nvSpPr>
        <p:spPr/>
        <p:txBody>
          <a:bodyPr>
            <a:normAutofit fontScale="92500" lnSpcReduction="20000"/>
          </a:bodyPr>
          <a:lstStyle/>
          <a:p>
            <a:pPr algn="just">
              <a:defRPr/>
            </a:pPr>
            <a:r>
              <a:rPr lang="en-GB" dirty="0" smtClean="0"/>
              <a:t>He seems so certain, so serene, that she briefly imagines it hasn't happened at all. She reaches the window in time to see Richard still in flight, his robe billowing, and it seems even now as if it might be a minor accident, something reparable. She sees him touch the ground five floors below, sees him kneel on the concrete, sees his head strike, hears the sound he makes, and yet she believes, at least for another moment, leaning out over the sill, that he will stand up again, groggy perhaps, winded, but still himself, still whole, still able to speak (Cunningham, 200).</a:t>
            </a:r>
            <a:r>
              <a:rPr lang="it-IT" dirty="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The </a:t>
            </a:r>
            <a:r>
              <a:rPr lang="it-IT" dirty="0" err="1" smtClean="0"/>
              <a:t>Hours-Richard</a:t>
            </a:r>
            <a:r>
              <a:rPr lang="it-IT" dirty="0" smtClean="0"/>
              <a:t>’</a:t>
            </a:r>
            <a:r>
              <a:rPr lang="it-IT" dirty="0" err="1" smtClean="0"/>
              <a:t>s</a:t>
            </a:r>
            <a:r>
              <a:rPr lang="it-IT" dirty="0" smtClean="0"/>
              <a:t> </a:t>
            </a:r>
            <a:r>
              <a:rPr lang="it-IT" dirty="0" err="1" smtClean="0"/>
              <a:t>death</a:t>
            </a:r>
            <a:endParaRPr lang="it-IT" dirty="0"/>
          </a:p>
        </p:txBody>
      </p:sp>
      <p:sp>
        <p:nvSpPr>
          <p:cNvPr id="3" name="Segnaposto contenuto 2"/>
          <p:cNvSpPr>
            <a:spLocks noGrp="1"/>
          </p:cNvSpPr>
          <p:nvPr>
            <p:ph idx="1"/>
          </p:nvPr>
        </p:nvSpPr>
        <p:spPr/>
        <p:txBody>
          <a:bodyPr/>
          <a:lstStyle/>
          <a:p>
            <a:endParaRPr lang="it-IT" dirty="0" smtClean="0"/>
          </a:p>
          <a:p>
            <a:r>
              <a:rPr lang="it-IT" dirty="0" smtClean="0">
                <a:hlinkClick r:id="rId2"/>
              </a:rPr>
              <a:t>http://</a:t>
            </a:r>
            <a:r>
              <a:rPr lang="it-IT" dirty="0" smtClean="0">
                <a:hlinkClick r:id="rId2"/>
              </a:rPr>
              <a:t>www.youtube.com/watch?v=vWZapP8b11s</a:t>
            </a:r>
            <a:endParaRPr lang="it-IT" dirty="0" smtClean="0"/>
          </a:p>
          <a:p>
            <a:endParaRPr lang="it-IT"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126</TotalTime>
  <Words>813</Words>
  <Application>Microsoft Office PowerPoint</Application>
  <PresentationFormat>Presentazione su schermo (4:3)</PresentationFormat>
  <Paragraphs>30</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Tema di Office</vt:lpstr>
      <vt:lpstr> MICHAEL CUNNINGHAM’S THE HOURS   </vt:lpstr>
      <vt:lpstr>The Hours-Trailer</vt:lpstr>
      <vt:lpstr>THE  HOURS-Laura and Kitty’s kiss</vt:lpstr>
      <vt:lpstr>The Hours- Laura and Kitty’s kiss</vt:lpstr>
      <vt:lpstr>The Hours- Virginia’s kiss</vt:lpstr>
      <vt:lpstr>The Hours- Virginia’s kiss</vt:lpstr>
      <vt:lpstr>The Hours-Richard’s death</vt:lpstr>
      <vt:lpstr>The Hours-Richard’s death</vt:lpstr>
      <vt:lpstr>The Hours-Richard’s death</vt:lpstr>
      <vt:lpstr>The Hours-Richard’s death</vt:lpstr>
      <vt:lpstr>The Hours-Richard’s death</vt:lpstr>
      <vt:lpstr>The Hours-Richard’s death</vt:lpstr>
      <vt:lpstr>The Hours- To kill or not to kill the heroine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Hour- Laura and Kitty’s kiss</dc:title>
  <dc:creator>Chiara Battisti</dc:creator>
  <cp:lastModifiedBy>Universita di Verona Dip Lingue</cp:lastModifiedBy>
  <cp:revision>8</cp:revision>
  <dcterms:created xsi:type="dcterms:W3CDTF">2014-04-14T15:54:52Z</dcterms:created>
  <dcterms:modified xsi:type="dcterms:W3CDTF">2014-04-16T07:37:06Z</dcterms:modified>
</cp:coreProperties>
</file>