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62" r:id="rId4"/>
    <p:sldId id="264" r:id="rId5"/>
    <p:sldId id="257" r:id="rId6"/>
    <p:sldId id="258" r:id="rId7"/>
    <p:sldId id="259" r:id="rId8"/>
    <p:sldId id="260" r:id="rId9"/>
    <p:sldId id="265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2" d="100"/>
          <a:sy n="42" d="100"/>
        </p:scale>
        <p:origin x="6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04B5C3-6F44-42C4-9C41-2BDFF6362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3D05F02-DCE3-4A32-82D2-C7DCB22AA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679CC4-5D8C-4069-B31D-2E2BFF6DB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D552-1656-4118-B1F2-FC9C0C69E42E}" type="datetimeFigureOut">
              <a:rPr lang="it-IT" smtClean="0"/>
              <a:t>15/03/2019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775E17-9D11-489E-9DEF-38FAFD26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0A452F-9989-4E6B-9441-3A7D2389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0F76-616F-4280-A41C-11F6AE007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55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0239EA-DEF9-4750-9484-DB3D2A70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26BC215-5E97-4DA6-A860-EC451D469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F175AA-B5AA-4238-98E7-D4EB8955C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D552-1656-4118-B1F2-FC9C0C69E42E}" type="datetimeFigureOut">
              <a:rPr lang="it-IT" smtClean="0"/>
              <a:t>15/03/2019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A36CC6-32D4-419B-B154-5F7F723E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1AACAD-74CF-495B-8D29-0132C023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0F76-616F-4280-A41C-11F6AE007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163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8F1E865-2C72-48D0-B357-A1DB16F5A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F8F3A8-C369-4CB9-B4CE-073D37B38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092C43-3B22-4C34-9669-0CAE67A8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D552-1656-4118-B1F2-FC9C0C69E42E}" type="datetimeFigureOut">
              <a:rPr lang="it-IT" smtClean="0"/>
              <a:t>15/03/2019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E7BF98-39A4-458D-8F25-4EE19B59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80D50A-3C78-4152-B9E1-486BC47E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0F76-616F-4280-A41C-11F6AE007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47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CA49DD-829E-41CE-AA6E-4017308B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729328-7FC4-4359-ACB2-7E09201BB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CD4AC3-FB24-4020-A8EF-797A15A50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D552-1656-4118-B1F2-FC9C0C69E42E}" type="datetimeFigureOut">
              <a:rPr lang="it-IT" smtClean="0"/>
              <a:t>15/03/2019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847B77-AFC7-4F84-8E07-C0044B57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391ACF-93BB-41C5-BEB0-CBD85D3C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0F76-616F-4280-A41C-11F6AE007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55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5DBDAA-5799-460A-8100-626A142C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C958BF-C503-46A3-974A-F545E48B4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10816B-C9B5-4CB2-B04B-19E120369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D552-1656-4118-B1F2-FC9C0C69E42E}" type="datetimeFigureOut">
              <a:rPr lang="it-IT" smtClean="0"/>
              <a:t>15/03/2019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98A347-6644-471D-972E-61A288B4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442FB3-B161-41F1-8B3F-336609E3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0F76-616F-4280-A41C-11F6AE007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75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BF82F1-A2A8-4EAC-9FAC-7960E566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70091-AB61-4005-98AF-3D238F795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01DF5E-8559-45FE-89DC-F4C8F1D9D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449563A-45D0-465F-B0C0-C4431B02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D552-1656-4118-B1F2-FC9C0C69E42E}" type="datetimeFigureOut">
              <a:rPr lang="it-IT" smtClean="0"/>
              <a:t>15/03/2019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F67521-940D-4AA2-A5C4-9AD8E691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47BF13-C461-484A-9304-39FE6C6B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0F76-616F-4280-A41C-11F6AE007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27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2CF05A-2543-4BF0-A32A-09D5BFD6D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BF0DE1-18B4-4B1E-86B6-DB450666E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87D888-6514-408C-9C7C-BBA263FFE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3800E9C-5DCA-461E-B2AE-036871539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431D965-D8F9-48BA-8755-E25954D5A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B13D5C5-8DB7-4CD5-BEC8-D2E9F73DF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D552-1656-4118-B1F2-FC9C0C69E42E}" type="datetimeFigureOut">
              <a:rPr lang="it-IT" smtClean="0"/>
              <a:t>15/03/2019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58DD0B4-4F5C-4A3C-9DE6-A28D2311A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262981F-F146-43C9-B93F-4499930F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0F76-616F-4280-A41C-11F6AE007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93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B0CB7D-7D41-42E1-B14B-8828FBD8C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E0EE1DD-D646-489D-BA61-1E72888A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D552-1656-4118-B1F2-FC9C0C69E42E}" type="datetimeFigureOut">
              <a:rPr lang="it-IT" smtClean="0"/>
              <a:t>15/03/2019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841D719-75E8-4EAA-9A45-D7EECBB58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ED64D9-5C99-46C4-B85B-FB0E0796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0F76-616F-4280-A41C-11F6AE007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38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D363892-42DE-4DCC-ADB4-8FABA6DE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D552-1656-4118-B1F2-FC9C0C69E42E}" type="datetimeFigureOut">
              <a:rPr lang="it-IT" smtClean="0"/>
              <a:t>15/03/2019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7D80735-AACA-46E6-AEEF-15D2F9AC5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F1D84D-0632-4A95-BAA6-5611D3A5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0F76-616F-4280-A41C-11F6AE007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919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8B76D7-9D44-4C83-950B-3620E3BD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B6E681-F563-4120-948D-637E75E7F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F78234-07A1-40F6-BFEB-318328FF7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E62E19-0C1B-4512-86B0-B5846233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D552-1656-4118-B1F2-FC9C0C69E42E}" type="datetimeFigureOut">
              <a:rPr lang="it-IT" smtClean="0"/>
              <a:t>15/03/2019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EAF1073-173B-4107-A443-1097EEAB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1BEE59-4B45-488C-854E-F29CB742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0F76-616F-4280-A41C-11F6AE007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27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E7ED9A-0AA0-4263-81C6-0E2F5E77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6E35099-A8F6-4551-ADDF-883B6AB8AD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7438D1C-ED4B-4F77-883D-2507420AE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989867-1407-421A-99F4-B4006BBFF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D552-1656-4118-B1F2-FC9C0C69E42E}" type="datetimeFigureOut">
              <a:rPr lang="it-IT" smtClean="0"/>
              <a:t>15/03/2019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F79A7D-D127-412A-87BF-F8A4C98E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58C86B-D685-458C-A5D0-89989B37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0F76-616F-4280-A41C-11F6AE007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93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6A82C5E-6E17-46D7-B9F6-A0293671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4425F2-C87D-4177-9EE5-940442005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1C11CF-8CD4-458E-9713-9A4307575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1D552-1656-4118-B1F2-FC9C0C69E42E}" type="datetimeFigureOut">
              <a:rPr lang="it-IT" smtClean="0"/>
              <a:t>15/03/2019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02C28B-1D63-4E6E-A66E-B9E311B40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73F968-AD92-4A02-A4A2-C8330D7C3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0F76-616F-4280-A41C-11F6AE007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61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4894F-A66B-4793-9D61-FD8238090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edificio, parete, interni, orologio&#10;&#10;Descrizione generata con affidabilità molto elevata">
            <a:extLst>
              <a:ext uri="{FF2B5EF4-FFF2-40B4-BE49-F238E27FC236}">
                <a16:creationId xmlns:a16="http://schemas.microsoft.com/office/drawing/2014/main" id="{5A68D721-FECE-4398-93DA-541F7F719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13260"/>
            <a:ext cx="8997278" cy="6653299"/>
          </a:xfrm>
        </p:spPr>
      </p:pic>
    </p:spTree>
    <p:extLst>
      <p:ext uri="{BB962C8B-B14F-4D97-AF65-F5344CB8AC3E}">
        <p14:creationId xmlns:p14="http://schemas.microsoft.com/office/powerpoint/2010/main" val="64169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5D3714-F046-4377-B9CE-032F1ED8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.</a:t>
            </a:r>
          </a:p>
        </p:txBody>
      </p:sp>
      <p:pic>
        <p:nvPicPr>
          <p:cNvPr id="5" name="Segnaposto contenuto 4" descr="Immagine che contiene edificio, esterni, terra, cielo&#10;&#10;Descrizione generata con affidabilità molto elevata">
            <a:extLst>
              <a:ext uri="{FF2B5EF4-FFF2-40B4-BE49-F238E27FC236}">
                <a16:creationId xmlns:a16="http://schemas.microsoft.com/office/drawing/2014/main" id="{97E7CF97-0B1E-4A06-9C43-A825AB341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0" y="223604"/>
            <a:ext cx="4556759" cy="6804761"/>
          </a:xfrm>
        </p:spPr>
      </p:pic>
    </p:spTree>
    <p:extLst>
      <p:ext uri="{BB962C8B-B14F-4D97-AF65-F5344CB8AC3E}">
        <p14:creationId xmlns:p14="http://schemas.microsoft.com/office/powerpoint/2010/main" val="91090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39B4C6-E51D-4142-82AE-676B56EC7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vecchio, fotografia&#10;&#10;Descrizione generata con affidabilità molto elevata">
            <a:extLst>
              <a:ext uri="{FF2B5EF4-FFF2-40B4-BE49-F238E27FC236}">
                <a16:creationId xmlns:a16="http://schemas.microsoft.com/office/drawing/2014/main" id="{70D92EB6-3C94-4C46-98AD-703E2FFCB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1" y="-7809"/>
            <a:ext cx="9306560" cy="6838620"/>
          </a:xfrm>
        </p:spPr>
      </p:pic>
    </p:spTree>
    <p:extLst>
      <p:ext uri="{BB962C8B-B14F-4D97-AF65-F5344CB8AC3E}">
        <p14:creationId xmlns:p14="http://schemas.microsoft.com/office/powerpoint/2010/main" val="294131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008D4F-E7AB-42CC-A553-A6563E70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edificio, esterni, terra, mattone&#10;&#10;Descrizione generata con affidabilità molto elevata">
            <a:extLst>
              <a:ext uri="{FF2B5EF4-FFF2-40B4-BE49-F238E27FC236}">
                <a16:creationId xmlns:a16="http://schemas.microsoft.com/office/drawing/2014/main" id="{4BD5C709-78B4-4D17-BBF9-70C214E9B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91294"/>
            <a:ext cx="9946639" cy="6660695"/>
          </a:xfrm>
        </p:spPr>
      </p:pic>
    </p:spTree>
    <p:extLst>
      <p:ext uri="{BB962C8B-B14F-4D97-AF65-F5344CB8AC3E}">
        <p14:creationId xmlns:p14="http://schemas.microsoft.com/office/powerpoint/2010/main" val="429108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4F0001-6F98-4707-9A63-C6086CD3D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,</a:t>
            </a:r>
          </a:p>
        </p:txBody>
      </p:sp>
      <p:pic>
        <p:nvPicPr>
          <p:cNvPr id="5" name="Segnaposto contenuto 4" descr="Immagine che contiene edificio, esterni, cielo, vecchio&#10;&#10;Descrizione generata con affidabilità molto elevata">
            <a:extLst>
              <a:ext uri="{FF2B5EF4-FFF2-40B4-BE49-F238E27FC236}">
                <a16:creationId xmlns:a16="http://schemas.microsoft.com/office/drawing/2014/main" id="{CC4BB43D-2CF9-4BB7-8F42-0E843EEAB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40" y="-110390"/>
            <a:ext cx="4632959" cy="6918553"/>
          </a:xfrm>
        </p:spPr>
      </p:pic>
    </p:spTree>
    <p:extLst>
      <p:ext uri="{BB962C8B-B14F-4D97-AF65-F5344CB8AC3E}">
        <p14:creationId xmlns:p14="http://schemas.microsoft.com/office/powerpoint/2010/main" val="192501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419A5A-00E6-4BCA-B1F6-D0FEC214F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.</a:t>
            </a:r>
          </a:p>
        </p:txBody>
      </p:sp>
      <p:pic>
        <p:nvPicPr>
          <p:cNvPr id="5" name="Segnaposto contenuto 4" descr="Immagine che contiene edificio, esterni, facciata, cielo&#10;&#10;Descrizione generata con affidabilità molto elevata">
            <a:extLst>
              <a:ext uri="{FF2B5EF4-FFF2-40B4-BE49-F238E27FC236}">
                <a16:creationId xmlns:a16="http://schemas.microsoft.com/office/drawing/2014/main" id="{7F91A834-8077-4514-AB16-E4B4B3EC8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60" y="147538"/>
            <a:ext cx="4399279" cy="6569591"/>
          </a:xfrm>
        </p:spPr>
      </p:pic>
    </p:spTree>
    <p:extLst>
      <p:ext uri="{BB962C8B-B14F-4D97-AF65-F5344CB8AC3E}">
        <p14:creationId xmlns:p14="http://schemas.microsoft.com/office/powerpoint/2010/main" val="979598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21BF94-C608-4957-BCF9-8AD4641DA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.</a:t>
            </a:r>
          </a:p>
        </p:txBody>
      </p:sp>
      <p:pic>
        <p:nvPicPr>
          <p:cNvPr id="5" name="Segnaposto contenuto 4" descr="Immagine che contiene edificio, esterni, cielo&#10;&#10;Descrizione generata con affidabilità molto elevata">
            <a:extLst>
              <a:ext uri="{FF2B5EF4-FFF2-40B4-BE49-F238E27FC236}">
                <a16:creationId xmlns:a16="http://schemas.microsoft.com/office/drawing/2014/main" id="{18A5749C-F6D5-4910-BD09-580690D47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41" y="109064"/>
            <a:ext cx="4846320" cy="6607095"/>
          </a:xfrm>
        </p:spPr>
      </p:pic>
    </p:spTree>
    <p:extLst>
      <p:ext uri="{BB962C8B-B14F-4D97-AF65-F5344CB8AC3E}">
        <p14:creationId xmlns:p14="http://schemas.microsoft.com/office/powerpoint/2010/main" val="4195361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E78A00-8A8D-4C2D-8A16-D57618FA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.</a:t>
            </a:r>
          </a:p>
        </p:txBody>
      </p:sp>
      <p:pic>
        <p:nvPicPr>
          <p:cNvPr id="5" name="Segnaposto contenuto 4" descr="Immagine che contiene interni&#10;&#10;Descrizione generata con affidabilità elevata">
            <a:extLst>
              <a:ext uri="{FF2B5EF4-FFF2-40B4-BE49-F238E27FC236}">
                <a16:creationId xmlns:a16="http://schemas.microsoft.com/office/drawing/2014/main" id="{195186D0-843B-4E6D-9BC1-3005F4AD6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91696"/>
            <a:ext cx="7873741" cy="6644384"/>
          </a:xfrm>
        </p:spPr>
      </p:pic>
    </p:spTree>
    <p:extLst>
      <p:ext uri="{BB962C8B-B14F-4D97-AF65-F5344CB8AC3E}">
        <p14:creationId xmlns:p14="http://schemas.microsoft.com/office/powerpoint/2010/main" val="4218587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CA8CBB-78F0-475D-9112-88D4697C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2B7129-7A6F-4678-9B5E-C0AD37775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3067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Presentazione standard di PowerPoint</vt:lpstr>
      <vt:lpstr>.</vt:lpstr>
      <vt:lpstr>Presentazione standard di PowerPoint</vt:lpstr>
      <vt:lpstr>Presentazione standard di PowerPoint</vt:lpstr>
      <vt:lpstr>,</vt:lpstr>
      <vt:lpstr>.</vt:lpstr>
      <vt:lpstr>.</vt:lpstr>
      <vt:lpstr>.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 Maria Varanini</dc:creator>
  <cp:lastModifiedBy>Gian Maria Varanini</cp:lastModifiedBy>
  <cp:revision>2</cp:revision>
  <dcterms:created xsi:type="dcterms:W3CDTF">2019-03-15T14:30:05Z</dcterms:created>
  <dcterms:modified xsi:type="dcterms:W3CDTF">2019-03-15T14:36:24Z</dcterms:modified>
</cp:coreProperties>
</file>