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24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azon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Matteo\Downloads\Guida%20alla%20prenotazione%20di%20un%20volo%20easyJet%20-%20YouTube.mp4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i-phishing.i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PER IL</a:t>
            </a:r>
            <a:br>
              <a:rPr lang="it-IT" dirty="0" smtClean="0"/>
            </a:br>
            <a:r>
              <a:rPr lang="it-IT" dirty="0" smtClean="0"/>
              <a:t>COMMERCIO ELETTRONICO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CHE COS’E’ IL COMMERCIO ELETTRONICO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FONDAMENTI </a:t>
                      </a:r>
                      <a:r>
                        <a:rPr kumimoji="0" lang="it-IT" sz="12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DELLA</a:t>
                      </a:r>
                      <a:b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STRUTTURA DELLA RETE INTERNET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 smtClean="0"/>
                        <a:t>FONDAMENTI</a:t>
                      </a:r>
                      <a:r>
                        <a:rPr lang="it-IT" sz="1200" b="0" i="1" baseline="0" dirty="0" smtClean="0"/>
                        <a:t> </a:t>
                      </a:r>
                      <a:r>
                        <a:rPr lang="it-IT" sz="1200" b="0" i="1" baseline="0" dirty="0" err="1" smtClean="0"/>
                        <a:t>DI</a:t>
                      </a:r>
                      <a:r>
                        <a:rPr lang="it-IT" sz="1200" b="0" i="1" baseline="0" dirty="0" smtClean="0"/>
                        <a:t> SICUREZZA INFORMATICA</a:t>
                      </a:r>
                      <a:endParaRPr lang="it-IT" sz="1200" b="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 BASE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CRITTOGRAFIA ASIMMETRICA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TRANSAZIONI ONLINE</a:t>
                      </a:r>
                    </a:p>
                    <a:p>
                      <a:endParaRPr kumimoji="0" lang="it-IT" sz="1200" b="0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MODALITA’ TECNOLOGICHE </a:t>
                      </a:r>
                      <a:r>
                        <a:rPr kumimoji="0" lang="it-IT" sz="1200" b="0" i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DEI GIOCHI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STRATEGIE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NEGOZIATO NEI GIOCHI A SOMMA ZERO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BARGAINING E ASTA INGLESE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</a:t>
                      </a:r>
                      <a:r>
                        <a:rPr lang="it-IT" b="1" smtClean="0"/>
                        <a:t>.</a:t>
                      </a:r>
                      <a:r>
                        <a:rPr lang="it-IT" b="1" baseline="0" smtClean="0"/>
                        <a:t>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ASTE ONLINE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E-SHOPS</a:t>
                      </a: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smtClean="0"/>
                        <a:t>LEZ.</a:t>
                      </a:r>
                      <a:r>
                        <a:rPr lang="it-IT" b="1" baseline="0" smtClean="0"/>
                        <a:t> 15</a:t>
                      </a:r>
                      <a:endParaRPr lang="it-IT" b="1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DI COMMERCIO ELETTRONICO</a:t>
                      </a:r>
                    </a:p>
                    <a:p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TRANSAZIONI SU SITI </a:t>
            </a:r>
            <a:r>
              <a:rPr lang="it-IT" dirty="0" err="1" smtClean="0"/>
              <a:t>DI</a:t>
            </a:r>
            <a:r>
              <a:rPr lang="it-IT" dirty="0" smtClean="0"/>
              <a:t> COMMERCIO ELETTRONICO</a:t>
            </a:r>
          </a:p>
          <a:p>
            <a:r>
              <a:rPr lang="it-IT" dirty="0" smtClean="0"/>
              <a:t>TRUFFE ONLINE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 </a:t>
            </a:r>
            <a:r>
              <a:rPr lang="it-IT" dirty="0" err="1" smtClean="0"/>
              <a:t>DI</a:t>
            </a:r>
            <a:r>
              <a:rPr lang="it-IT" dirty="0" smtClean="0"/>
              <a:t> TRANSAZIONI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E-SHOP CLASSICI</a:t>
            </a:r>
          </a:p>
          <a:p>
            <a:pPr lvl="1"/>
            <a:r>
              <a:rPr lang="it-IT" dirty="0" err="1" smtClean="0"/>
              <a:t>AMAZON.COM</a:t>
            </a:r>
            <a:endParaRPr lang="it-IT" dirty="0" smtClean="0"/>
          </a:p>
          <a:p>
            <a:pPr lvl="1"/>
            <a:r>
              <a:rPr lang="it-IT" dirty="0" err="1" smtClean="0"/>
              <a:t>EASYJET.COM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AMAZON.COM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>
                <a:hlinkClick r:id="rId2"/>
              </a:rPr>
              <a:t>http://www.amazon.com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EASYJET</a:t>
            </a:r>
            <a:endParaRPr lang="it-IT" dirty="0"/>
          </a:p>
        </p:txBody>
      </p:sp>
      <p:pic>
        <p:nvPicPr>
          <p:cNvPr id="4" name="Guida alla prenotazione di un volo easyJet - YouTube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259632" y="1340768"/>
            <a:ext cx="6552728" cy="49145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612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TRUFFE ONLINE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>
                <a:hlinkClick r:id="rId2"/>
              </a:rPr>
              <a:t>http://www.anti-phishing.it/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156</Words>
  <Application>Microsoft Office PowerPoint</Application>
  <PresentationFormat>Presentazione su schermo (4:3)</PresentationFormat>
  <Paragraphs>54</Paragraphs>
  <Slides>7</Slides>
  <Notes>2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Presentazione del lavoro del team</vt:lpstr>
      <vt:lpstr>INFORMATICA PER IL COMMERCIO ELETTRONICO</vt:lpstr>
      <vt:lpstr>INDICE</vt:lpstr>
      <vt:lpstr>AGENDA</vt:lpstr>
      <vt:lpstr>ESEMPI DI TRANSAZIONI</vt:lpstr>
      <vt:lpstr>AMAZON.COM</vt:lpstr>
      <vt:lpstr>EASYJET</vt:lpstr>
      <vt:lpstr>TRUFFE ONLINE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2011-08-20T17:14:39Z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