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3" autoAdjust="0"/>
    <p:restoredTop sz="94671" autoAdjust="0"/>
  </p:normalViewPr>
  <p:slideViewPr>
    <p:cSldViewPr>
      <p:cViewPr varScale="1">
        <p:scale>
          <a:sx n="77" d="100"/>
          <a:sy n="77" d="100"/>
        </p:scale>
        <p:origin x="-1124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PER IL</a:t>
            </a:r>
            <a:br>
              <a:rPr lang="it-IT" dirty="0" smtClean="0"/>
            </a:br>
            <a:r>
              <a:rPr lang="it-IT" dirty="0" smtClean="0"/>
              <a:t>COMMERCIO ELETTRONICO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1988840"/>
          <a:ext cx="7704858" cy="39604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  <a:p>
                      <a:r>
                        <a:rPr lang="it-IT" sz="1200" b="0" i="1" dirty="0" smtClean="0">
                          <a:solidFill>
                            <a:schemeClr val="tx1"/>
                          </a:solidFill>
                        </a:rPr>
                        <a:t>INTRODUZIONE</a:t>
                      </a:r>
                      <a:r>
                        <a:rPr lang="it-IT" sz="1200" b="0" i="1" baseline="0" dirty="0" smtClean="0">
                          <a:solidFill>
                            <a:schemeClr val="tx1"/>
                          </a:solidFill>
                        </a:rPr>
                        <a:t> AL CORSO</a:t>
                      </a:r>
                      <a:endParaRPr lang="it-IT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2	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CHE COS’E’ IL COMMERCIO ELETTRONICO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FONDAMENTI </a:t>
                      </a:r>
                      <a:r>
                        <a:rPr kumimoji="0" lang="it-IT" sz="12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DELLA</a:t>
                      </a:r>
                      <a:b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STRUTTURA DELLA RETE 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1" dirty="0" smtClean="0"/>
                        <a:t>FONDAMENTI</a:t>
                      </a:r>
                      <a:r>
                        <a:rPr lang="it-IT" sz="1200" b="0" i="1" baseline="0" dirty="0" smtClean="0"/>
                        <a:t> </a:t>
                      </a:r>
                      <a:r>
                        <a:rPr lang="it-IT" sz="1200" b="0" i="1" baseline="0" dirty="0" err="1" smtClean="0"/>
                        <a:t>DI</a:t>
                      </a:r>
                      <a:r>
                        <a:rPr lang="it-IT" sz="1200" b="0" i="1" baseline="0" dirty="0" smtClean="0"/>
                        <a:t> SICUREZZA INFORMATICA</a:t>
                      </a:r>
                      <a:endParaRPr lang="it-IT" sz="1200" b="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ELEMENTI BASE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CRITTOGRAFIA ASIMMETRICA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8</a:t>
                      </a:r>
                      <a:endParaRPr lang="it-I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TRANSAZIONI ONLINE</a:t>
                      </a:r>
                    </a:p>
                    <a:p>
                      <a:endParaRPr kumimoji="0" lang="it-IT" sz="1200" b="0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MODALITA’ TECNOLOGICHE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DEI GIOCHI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STRATEGIE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NEGOZIATO NEI GIOCHI A SOMMA ZERO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BARGAINING E ASTA INGLESE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</a:t>
                      </a:r>
                      <a:r>
                        <a:rPr lang="it-IT" b="1" smtClean="0"/>
                        <a:t>.</a:t>
                      </a:r>
                      <a:r>
                        <a:rPr lang="it-IT" b="1" baseline="0" smtClean="0"/>
                        <a:t>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ASTE ONLINE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E-SHOPS</a:t>
                      </a: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smtClean="0"/>
                        <a:t>LEZ.</a:t>
                      </a:r>
                      <a:r>
                        <a:rPr lang="it-IT" b="1" baseline="0" smtClean="0"/>
                        <a:t> 15</a:t>
                      </a:r>
                      <a:endParaRPr lang="it-IT" b="1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DI COMMERCIO ELETTRONICO</a:t>
                      </a:r>
                    </a:p>
                    <a:p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18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COSTRUIRE UN E-SHOP</a:t>
            </a:r>
          </a:p>
          <a:p>
            <a:pPr lvl="1"/>
            <a:r>
              <a:rPr lang="it-IT" dirty="0" smtClean="0"/>
              <a:t>E-MERCHANDISING</a:t>
            </a:r>
          </a:p>
          <a:p>
            <a:pPr lvl="1"/>
            <a:r>
              <a:rPr lang="it-IT" dirty="0" smtClean="0"/>
              <a:t>SEZIONE PER IL PAGAMENTO</a:t>
            </a:r>
            <a:endParaRPr lang="it-IT" dirty="0" smtClean="0"/>
          </a:p>
          <a:p>
            <a:pPr lvl="1"/>
            <a:r>
              <a:rPr lang="it-IT" dirty="0" smtClean="0"/>
              <a:t>USO </a:t>
            </a:r>
            <a:r>
              <a:rPr lang="it-IT" dirty="0" err="1" smtClean="0"/>
              <a:t>DI</a:t>
            </a:r>
            <a:r>
              <a:rPr lang="it-IT" smtClean="0"/>
              <a:t> UNA TECNOLOGIA OPENSOURCE: OSCOMMERCE</a:t>
            </a:r>
            <a:endParaRPr lang="it-IT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145</Words>
  <Application>Microsoft Office PowerPoint</Application>
  <PresentationFormat>Presentazione su schermo (4:3)</PresentationFormat>
  <Paragraphs>47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Presentazione del lavoro del team</vt:lpstr>
      <vt:lpstr>INFORMATICA PER IL COMMERCIO ELETTRONICO</vt:lpstr>
      <vt:lpstr>INDICE</vt:lpstr>
      <vt:lpstr>AGENDA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2011-08-23T21:36:40Z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