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/>
                        <a:t>FONDAMENTI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SICUREZZA INFORMATICA</a:t>
                      </a:r>
                      <a:endParaRPr lang="it-IT" sz="1200" b="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COSTRUIRE UN E-SHOP</a:t>
            </a:r>
          </a:p>
          <a:p>
            <a:pPr lvl="1"/>
            <a:r>
              <a:rPr lang="it-IT" dirty="0" smtClean="0"/>
              <a:t>E-MERCHANDISING</a:t>
            </a:r>
          </a:p>
          <a:p>
            <a:pPr lvl="1"/>
            <a:r>
              <a:rPr lang="it-IT" dirty="0" smtClean="0"/>
              <a:t>SEZIONE PER IL PAGAMENTO</a:t>
            </a:r>
            <a:endParaRPr lang="it-IT" dirty="0" smtClean="0"/>
          </a:p>
          <a:p>
            <a:pPr lvl="1"/>
            <a:r>
              <a:rPr lang="it-IT" dirty="0" smtClean="0"/>
              <a:t>USO </a:t>
            </a:r>
            <a:r>
              <a:rPr lang="it-IT" dirty="0" err="1" smtClean="0"/>
              <a:t>DI</a:t>
            </a:r>
            <a:r>
              <a:rPr lang="it-IT" smtClean="0"/>
              <a:t> UNA TECNOLOGIA OPENSOURCE: OSCOMMERCE</a:t>
            </a:r>
            <a:endParaRPr lang="it-IT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145</Words>
  <Application>Microsoft Office PowerPoint</Application>
  <PresentationFormat>Presentazione su schermo (4:3)</PresentationFormat>
  <Paragraphs>47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Presentazione del lavoro del team</vt:lpstr>
      <vt:lpstr>INFORMATICA PER IL COMMERCIO ELETTRONICO</vt:lpstr>
      <vt:lpstr>INDICE</vt:lpstr>
      <vt:lpstr>AGENDA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2011-08-23T21:36:40Z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