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443" r:id="rId2"/>
    <p:sldId id="499" r:id="rId3"/>
    <p:sldId id="484" r:id="rId4"/>
    <p:sldId id="485" r:id="rId5"/>
    <p:sldId id="488" r:id="rId6"/>
    <p:sldId id="487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77" r:id="rId16"/>
    <p:sldId id="478" r:id="rId17"/>
    <p:sldId id="482" r:id="rId18"/>
    <p:sldId id="483" r:id="rId19"/>
    <p:sldId id="4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74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11FE57-B617-4241-BE87-2197B33F38D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9BE1DB-BDA9-0443-A582-329E9DF82BFF}">
      <dgm:prSet phldrT="[Text]"/>
      <dgm:spPr/>
      <dgm:t>
        <a:bodyPr/>
        <a:lstStyle/>
        <a:p>
          <a:r>
            <a:rPr lang="en-US" dirty="0" smtClean="0"/>
            <a:t>STORYWORLD E WORLDBUILDING</a:t>
          </a:r>
          <a:endParaRPr lang="en-US" dirty="0"/>
        </a:p>
      </dgm:t>
    </dgm:pt>
    <dgm:pt modelId="{523CA7F6-370D-E346-93C6-251ED8DBBD99}" type="parTrans" cxnId="{1B379456-CA01-A949-9C0D-887DF916667F}">
      <dgm:prSet/>
      <dgm:spPr/>
      <dgm:t>
        <a:bodyPr/>
        <a:lstStyle/>
        <a:p>
          <a:endParaRPr lang="en-US"/>
        </a:p>
      </dgm:t>
    </dgm:pt>
    <dgm:pt modelId="{87B61184-08F3-0D41-8924-95B2D2F2E037}" type="sibTrans" cxnId="{1B379456-CA01-A949-9C0D-887DF916667F}">
      <dgm:prSet/>
      <dgm:spPr/>
      <dgm:t>
        <a:bodyPr/>
        <a:lstStyle/>
        <a:p>
          <a:endParaRPr lang="en-US"/>
        </a:p>
      </dgm:t>
    </dgm:pt>
    <dgm:pt modelId="{D295E077-4238-A048-AB92-CFB88CCCB2C6}">
      <dgm:prSet phldrT="[Text]"/>
      <dgm:spPr/>
      <dgm:t>
        <a:bodyPr/>
        <a:lstStyle/>
        <a:p>
          <a:r>
            <a:rPr lang="en-US" dirty="0" smtClean="0"/>
            <a:t>UNIVERSI PARALLELI </a:t>
          </a:r>
          <a:endParaRPr lang="en-US" dirty="0"/>
        </a:p>
      </dgm:t>
    </dgm:pt>
    <dgm:pt modelId="{EBD108FE-2919-E34B-9B26-6DE015B22BCC}" type="parTrans" cxnId="{22D9387F-3CE0-3D44-9FFC-0DE2867C8C38}">
      <dgm:prSet/>
      <dgm:spPr/>
      <dgm:t>
        <a:bodyPr/>
        <a:lstStyle/>
        <a:p>
          <a:endParaRPr lang="en-US"/>
        </a:p>
      </dgm:t>
    </dgm:pt>
    <dgm:pt modelId="{23AC98F3-DF15-7644-A2EC-C98CDC8B91F5}" type="sibTrans" cxnId="{22D9387F-3CE0-3D44-9FFC-0DE2867C8C38}">
      <dgm:prSet/>
      <dgm:spPr/>
      <dgm:t>
        <a:bodyPr/>
        <a:lstStyle/>
        <a:p>
          <a:endParaRPr lang="en-US"/>
        </a:p>
      </dgm:t>
    </dgm:pt>
    <dgm:pt modelId="{DF4483B5-6545-324B-AD4D-79D8EFE73D24}">
      <dgm:prSet phldrT="[Text]"/>
      <dgm:spPr/>
      <dgm:t>
        <a:bodyPr/>
        <a:lstStyle/>
        <a:p>
          <a:r>
            <a:rPr lang="en-US" dirty="0" smtClean="0"/>
            <a:t>CANALI DI DISTRIBUZIONE </a:t>
          </a:r>
          <a:endParaRPr lang="en-US" dirty="0"/>
        </a:p>
      </dgm:t>
    </dgm:pt>
    <dgm:pt modelId="{776EB837-FEF8-4249-8B43-8C2E63B21B42}" type="parTrans" cxnId="{23650012-5A19-584E-84F1-7F0174EB28A2}">
      <dgm:prSet/>
      <dgm:spPr/>
      <dgm:t>
        <a:bodyPr/>
        <a:lstStyle/>
        <a:p>
          <a:endParaRPr lang="en-US"/>
        </a:p>
      </dgm:t>
    </dgm:pt>
    <dgm:pt modelId="{472076A0-7D2E-644D-8C15-F46CB7590736}" type="sibTrans" cxnId="{23650012-5A19-584E-84F1-7F0174EB28A2}">
      <dgm:prSet/>
      <dgm:spPr/>
      <dgm:t>
        <a:bodyPr/>
        <a:lstStyle/>
        <a:p>
          <a:endParaRPr lang="en-US"/>
        </a:p>
      </dgm:t>
    </dgm:pt>
    <dgm:pt modelId="{12D00DF0-4069-054D-89D3-126F7C36B1D9}">
      <dgm:prSet phldrT="[Text]"/>
      <dgm:spPr/>
      <dgm:t>
        <a:bodyPr/>
        <a:lstStyle/>
        <a:p>
          <a:r>
            <a:rPr lang="en-US" dirty="0" smtClean="0"/>
            <a:t>SEEDING</a:t>
          </a:r>
          <a:endParaRPr lang="en-US" dirty="0"/>
        </a:p>
      </dgm:t>
    </dgm:pt>
    <dgm:pt modelId="{175A450B-47AC-5047-B2C3-5F62F547AC03}" type="parTrans" cxnId="{181775F7-03D4-6146-B43A-2BC631479153}">
      <dgm:prSet/>
      <dgm:spPr/>
      <dgm:t>
        <a:bodyPr/>
        <a:lstStyle/>
        <a:p>
          <a:endParaRPr lang="en-US"/>
        </a:p>
      </dgm:t>
    </dgm:pt>
    <dgm:pt modelId="{6018F864-C6E6-2E48-8CBD-12E6E88D51C4}" type="sibTrans" cxnId="{181775F7-03D4-6146-B43A-2BC631479153}">
      <dgm:prSet/>
      <dgm:spPr/>
      <dgm:t>
        <a:bodyPr/>
        <a:lstStyle/>
        <a:p>
          <a:endParaRPr lang="en-US"/>
        </a:p>
      </dgm:t>
    </dgm:pt>
    <dgm:pt modelId="{FFDF9A9C-B84F-BE47-B653-5C10B67E308A}" type="pres">
      <dgm:prSet presAssocID="{7C11FE57-B617-4241-BE87-2197B33F38D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D3BD8F5-E2F2-3F4F-8A97-0C9AA4ED682B}" type="pres">
      <dgm:prSet presAssocID="{AC9BE1DB-BDA9-0443-A582-329E9DF82BFF}" presName="singleCycle" presStyleCnt="0"/>
      <dgm:spPr/>
    </dgm:pt>
    <dgm:pt modelId="{CCFBB928-EBE8-8F46-B9E4-228FE7C113FA}" type="pres">
      <dgm:prSet presAssocID="{AC9BE1DB-BDA9-0443-A582-329E9DF82BFF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FB549EB6-AED3-D549-9592-B08862D7E881}" type="pres">
      <dgm:prSet presAssocID="{EBD108FE-2919-E34B-9B26-6DE015B22BCC}" presName="Name56" presStyleLbl="parChTrans1D2" presStyleIdx="0" presStyleCnt="3"/>
      <dgm:spPr/>
      <dgm:t>
        <a:bodyPr/>
        <a:lstStyle/>
        <a:p>
          <a:endParaRPr lang="en-US"/>
        </a:p>
      </dgm:t>
    </dgm:pt>
    <dgm:pt modelId="{A0E0EB23-C396-B24A-9301-E417650291FD}" type="pres">
      <dgm:prSet presAssocID="{D295E077-4238-A048-AB92-CFB88CCCB2C6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4364D-FCD8-474B-95AC-74E22C3F50BA}" type="pres">
      <dgm:prSet presAssocID="{776EB837-FEF8-4249-8B43-8C2E63B21B42}" presName="Name56" presStyleLbl="parChTrans1D2" presStyleIdx="1" presStyleCnt="3"/>
      <dgm:spPr/>
      <dgm:t>
        <a:bodyPr/>
        <a:lstStyle/>
        <a:p>
          <a:endParaRPr lang="en-US"/>
        </a:p>
      </dgm:t>
    </dgm:pt>
    <dgm:pt modelId="{24F04A2E-A2A9-DC42-BAF3-86ABE5D45C1C}" type="pres">
      <dgm:prSet presAssocID="{DF4483B5-6545-324B-AD4D-79D8EFE73D24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55231-7541-024F-A6D7-DAC6D3D5B636}" type="pres">
      <dgm:prSet presAssocID="{175A450B-47AC-5047-B2C3-5F62F547AC03}" presName="Name56" presStyleLbl="parChTrans1D2" presStyleIdx="2" presStyleCnt="3"/>
      <dgm:spPr/>
      <dgm:t>
        <a:bodyPr/>
        <a:lstStyle/>
        <a:p>
          <a:endParaRPr lang="en-US"/>
        </a:p>
      </dgm:t>
    </dgm:pt>
    <dgm:pt modelId="{FF64E04E-239C-9445-A537-8190765B97FC}" type="pres">
      <dgm:prSet presAssocID="{12D00DF0-4069-054D-89D3-126F7C36B1D9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D9387F-3CE0-3D44-9FFC-0DE2867C8C38}" srcId="{AC9BE1DB-BDA9-0443-A582-329E9DF82BFF}" destId="{D295E077-4238-A048-AB92-CFB88CCCB2C6}" srcOrd="0" destOrd="0" parTransId="{EBD108FE-2919-E34B-9B26-6DE015B22BCC}" sibTransId="{23AC98F3-DF15-7644-A2EC-C98CDC8B91F5}"/>
    <dgm:cxn modelId="{1B379456-CA01-A949-9C0D-887DF916667F}" srcId="{7C11FE57-B617-4241-BE87-2197B33F38D7}" destId="{AC9BE1DB-BDA9-0443-A582-329E9DF82BFF}" srcOrd="0" destOrd="0" parTransId="{523CA7F6-370D-E346-93C6-251ED8DBBD99}" sibTransId="{87B61184-08F3-0D41-8924-95B2D2F2E037}"/>
    <dgm:cxn modelId="{C636CC42-010D-4C42-821E-BF809CE73CAA}" type="presOf" srcId="{EBD108FE-2919-E34B-9B26-6DE015B22BCC}" destId="{FB549EB6-AED3-D549-9592-B08862D7E881}" srcOrd="0" destOrd="0" presId="urn:microsoft.com/office/officeart/2008/layout/RadialCluster"/>
    <dgm:cxn modelId="{0244AF68-8307-9948-883D-FCD3296EED13}" type="presOf" srcId="{776EB837-FEF8-4249-8B43-8C2E63B21B42}" destId="{A1F4364D-FCD8-474B-95AC-74E22C3F50BA}" srcOrd="0" destOrd="0" presId="urn:microsoft.com/office/officeart/2008/layout/RadialCluster"/>
    <dgm:cxn modelId="{23650012-5A19-584E-84F1-7F0174EB28A2}" srcId="{AC9BE1DB-BDA9-0443-A582-329E9DF82BFF}" destId="{DF4483B5-6545-324B-AD4D-79D8EFE73D24}" srcOrd="1" destOrd="0" parTransId="{776EB837-FEF8-4249-8B43-8C2E63B21B42}" sibTransId="{472076A0-7D2E-644D-8C15-F46CB7590736}"/>
    <dgm:cxn modelId="{EA879D1B-3530-B240-8719-6B74C63FCD62}" type="presOf" srcId="{175A450B-47AC-5047-B2C3-5F62F547AC03}" destId="{73555231-7541-024F-A6D7-DAC6D3D5B636}" srcOrd="0" destOrd="0" presId="urn:microsoft.com/office/officeart/2008/layout/RadialCluster"/>
    <dgm:cxn modelId="{FD2A4478-F7C6-F544-B621-19C829D8CD53}" type="presOf" srcId="{D295E077-4238-A048-AB92-CFB88CCCB2C6}" destId="{A0E0EB23-C396-B24A-9301-E417650291FD}" srcOrd="0" destOrd="0" presId="urn:microsoft.com/office/officeart/2008/layout/RadialCluster"/>
    <dgm:cxn modelId="{36AF849E-047E-BC45-8BF1-9FDC17658017}" type="presOf" srcId="{AC9BE1DB-BDA9-0443-A582-329E9DF82BFF}" destId="{CCFBB928-EBE8-8F46-B9E4-228FE7C113FA}" srcOrd="0" destOrd="0" presId="urn:microsoft.com/office/officeart/2008/layout/RadialCluster"/>
    <dgm:cxn modelId="{7BDF93F8-1BEA-A247-B348-5424FCCE32FB}" type="presOf" srcId="{DF4483B5-6545-324B-AD4D-79D8EFE73D24}" destId="{24F04A2E-A2A9-DC42-BAF3-86ABE5D45C1C}" srcOrd="0" destOrd="0" presId="urn:microsoft.com/office/officeart/2008/layout/RadialCluster"/>
    <dgm:cxn modelId="{3D837262-9FB7-DA49-A64A-10FDACCF9617}" type="presOf" srcId="{7C11FE57-B617-4241-BE87-2197B33F38D7}" destId="{FFDF9A9C-B84F-BE47-B653-5C10B67E308A}" srcOrd="0" destOrd="0" presId="urn:microsoft.com/office/officeart/2008/layout/RadialCluster"/>
    <dgm:cxn modelId="{5364E979-8C26-734F-95EC-9E68936D7D82}" type="presOf" srcId="{12D00DF0-4069-054D-89D3-126F7C36B1D9}" destId="{FF64E04E-239C-9445-A537-8190765B97FC}" srcOrd="0" destOrd="0" presId="urn:microsoft.com/office/officeart/2008/layout/RadialCluster"/>
    <dgm:cxn modelId="{181775F7-03D4-6146-B43A-2BC631479153}" srcId="{AC9BE1DB-BDA9-0443-A582-329E9DF82BFF}" destId="{12D00DF0-4069-054D-89D3-126F7C36B1D9}" srcOrd="2" destOrd="0" parTransId="{175A450B-47AC-5047-B2C3-5F62F547AC03}" sibTransId="{6018F864-C6E6-2E48-8CBD-12E6E88D51C4}"/>
    <dgm:cxn modelId="{289D2DC9-CC96-DF45-8D51-78E1FF6BA44D}" type="presParOf" srcId="{FFDF9A9C-B84F-BE47-B653-5C10B67E308A}" destId="{DD3BD8F5-E2F2-3F4F-8A97-0C9AA4ED682B}" srcOrd="0" destOrd="0" presId="urn:microsoft.com/office/officeart/2008/layout/RadialCluster"/>
    <dgm:cxn modelId="{AD17C31A-0E13-7246-B20C-592E23A8E277}" type="presParOf" srcId="{DD3BD8F5-E2F2-3F4F-8A97-0C9AA4ED682B}" destId="{CCFBB928-EBE8-8F46-B9E4-228FE7C113FA}" srcOrd="0" destOrd="0" presId="urn:microsoft.com/office/officeart/2008/layout/RadialCluster"/>
    <dgm:cxn modelId="{6B893FE8-7C05-B54A-8956-991A0CA19A4D}" type="presParOf" srcId="{DD3BD8F5-E2F2-3F4F-8A97-0C9AA4ED682B}" destId="{FB549EB6-AED3-D549-9592-B08862D7E881}" srcOrd="1" destOrd="0" presId="urn:microsoft.com/office/officeart/2008/layout/RadialCluster"/>
    <dgm:cxn modelId="{50A7E064-69D0-4242-8EEC-E0FECE83FA06}" type="presParOf" srcId="{DD3BD8F5-E2F2-3F4F-8A97-0C9AA4ED682B}" destId="{A0E0EB23-C396-B24A-9301-E417650291FD}" srcOrd="2" destOrd="0" presId="urn:microsoft.com/office/officeart/2008/layout/RadialCluster"/>
    <dgm:cxn modelId="{DFAA937E-4DAC-BD44-BDFA-AA8C969A32AC}" type="presParOf" srcId="{DD3BD8F5-E2F2-3F4F-8A97-0C9AA4ED682B}" destId="{A1F4364D-FCD8-474B-95AC-74E22C3F50BA}" srcOrd="3" destOrd="0" presId="urn:microsoft.com/office/officeart/2008/layout/RadialCluster"/>
    <dgm:cxn modelId="{77B65F28-F29D-E24F-BA52-808D175511A6}" type="presParOf" srcId="{DD3BD8F5-E2F2-3F4F-8A97-0C9AA4ED682B}" destId="{24F04A2E-A2A9-DC42-BAF3-86ABE5D45C1C}" srcOrd="4" destOrd="0" presId="urn:microsoft.com/office/officeart/2008/layout/RadialCluster"/>
    <dgm:cxn modelId="{8EC7D5A3-8C43-1147-811E-FC7BC5FBFE80}" type="presParOf" srcId="{DD3BD8F5-E2F2-3F4F-8A97-0C9AA4ED682B}" destId="{73555231-7541-024F-A6D7-DAC6D3D5B636}" srcOrd="5" destOrd="0" presId="urn:microsoft.com/office/officeart/2008/layout/RadialCluster"/>
    <dgm:cxn modelId="{58F7EDA4-DC8A-ED41-ADBB-5AEC001EEE3B}" type="presParOf" srcId="{DD3BD8F5-E2F2-3F4F-8A97-0C9AA4ED682B}" destId="{FF64E04E-239C-9445-A537-8190765B97FC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A90BF1-9C3E-5547-916A-0AC46DBBEB31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AB2FF7-1B0A-2244-93C1-5B7D467771DD}">
      <dgm:prSet phldrT="[Text]"/>
      <dgm:spPr/>
      <dgm:t>
        <a:bodyPr/>
        <a:lstStyle/>
        <a:p>
          <a:r>
            <a:rPr lang="en-US" dirty="0" err="1" smtClean="0"/>
            <a:t>Storyworld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err="1" smtClean="0"/>
            <a:t>universo</a:t>
          </a:r>
          <a:r>
            <a:rPr lang="en-US" dirty="0" smtClean="0"/>
            <a:t> base</a:t>
          </a:r>
          <a:endParaRPr lang="en-US" dirty="0"/>
        </a:p>
      </dgm:t>
    </dgm:pt>
    <dgm:pt modelId="{62FDBE71-AFF1-B647-B9E6-3E6D07E9F42C}" type="parTrans" cxnId="{127C4F78-1E4F-384E-9700-8AE59CDBD552}">
      <dgm:prSet/>
      <dgm:spPr/>
      <dgm:t>
        <a:bodyPr/>
        <a:lstStyle/>
        <a:p>
          <a:endParaRPr lang="en-US"/>
        </a:p>
      </dgm:t>
    </dgm:pt>
    <dgm:pt modelId="{494E72F6-E7BA-EE45-B2F3-232E3C6B2853}" type="sibTrans" cxnId="{127C4F78-1E4F-384E-9700-8AE59CDBD552}">
      <dgm:prSet/>
      <dgm:spPr/>
      <dgm:t>
        <a:bodyPr/>
        <a:lstStyle/>
        <a:p>
          <a:endParaRPr lang="en-US"/>
        </a:p>
      </dgm:t>
    </dgm:pt>
    <dgm:pt modelId="{EE04F91C-3523-4647-A99F-0A759AE405F1}">
      <dgm:prSet phldrT="[Text]"/>
      <dgm:spPr/>
      <dgm:t>
        <a:bodyPr/>
        <a:lstStyle/>
        <a:p>
          <a:r>
            <a:rPr lang="en-US" dirty="0" smtClean="0"/>
            <a:t>UP1</a:t>
          </a:r>
          <a:endParaRPr lang="en-US" dirty="0"/>
        </a:p>
      </dgm:t>
    </dgm:pt>
    <dgm:pt modelId="{7CE87D56-AD29-BF40-8AB6-6596CD0C2F09}" type="parTrans" cxnId="{4E6CD5B8-4ECD-5149-A623-71435CD07024}">
      <dgm:prSet/>
      <dgm:spPr/>
      <dgm:t>
        <a:bodyPr/>
        <a:lstStyle/>
        <a:p>
          <a:endParaRPr lang="en-US"/>
        </a:p>
      </dgm:t>
    </dgm:pt>
    <dgm:pt modelId="{33B60C73-FCB4-084F-B538-D292603D0591}" type="sibTrans" cxnId="{4E6CD5B8-4ECD-5149-A623-71435CD07024}">
      <dgm:prSet/>
      <dgm:spPr/>
      <dgm:t>
        <a:bodyPr/>
        <a:lstStyle/>
        <a:p>
          <a:endParaRPr lang="en-US"/>
        </a:p>
      </dgm:t>
    </dgm:pt>
    <dgm:pt modelId="{F017E5B4-B7EF-0142-A179-B61E177A56FF}">
      <dgm:prSet phldrT="[Text]"/>
      <dgm:spPr/>
      <dgm:t>
        <a:bodyPr/>
        <a:lstStyle/>
        <a:p>
          <a:r>
            <a:rPr lang="en-US" dirty="0" smtClean="0"/>
            <a:t>UP2</a:t>
          </a:r>
          <a:endParaRPr lang="en-US" dirty="0"/>
        </a:p>
      </dgm:t>
    </dgm:pt>
    <dgm:pt modelId="{9531905F-F4A5-7744-B596-C575D7DE449A}" type="parTrans" cxnId="{82039038-408A-6240-BD9C-07FAB35591CA}">
      <dgm:prSet/>
      <dgm:spPr/>
      <dgm:t>
        <a:bodyPr/>
        <a:lstStyle/>
        <a:p>
          <a:endParaRPr lang="en-US"/>
        </a:p>
      </dgm:t>
    </dgm:pt>
    <dgm:pt modelId="{EADC1921-058C-704E-A6B0-8FDEE5548BF1}" type="sibTrans" cxnId="{82039038-408A-6240-BD9C-07FAB35591CA}">
      <dgm:prSet/>
      <dgm:spPr/>
      <dgm:t>
        <a:bodyPr/>
        <a:lstStyle/>
        <a:p>
          <a:endParaRPr lang="en-US"/>
        </a:p>
      </dgm:t>
    </dgm:pt>
    <dgm:pt modelId="{F858E24A-803C-2C48-8941-AB6527A1C8CF}">
      <dgm:prSet phldrT="[Text]"/>
      <dgm:spPr/>
      <dgm:t>
        <a:bodyPr/>
        <a:lstStyle/>
        <a:p>
          <a:r>
            <a:rPr lang="en-US" dirty="0" smtClean="0"/>
            <a:t>UP3</a:t>
          </a:r>
          <a:endParaRPr lang="en-US" dirty="0"/>
        </a:p>
      </dgm:t>
    </dgm:pt>
    <dgm:pt modelId="{56ABA0DC-FC30-0D44-92A5-FC3CD9437A3D}" type="parTrans" cxnId="{096AA593-6743-5B41-81EB-294707223B9E}">
      <dgm:prSet/>
      <dgm:spPr/>
      <dgm:t>
        <a:bodyPr/>
        <a:lstStyle/>
        <a:p>
          <a:endParaRPr lang="en-US"/>
        </a:p>
      </dgm:t>
    </dgm:pt>
    <dgm:pt modelId="{146FBE11-B652-D54E-9C8F-9007360C5508}" type="sibTrans" cxnId="{096AA593-6743-5B41-81EB-294707223B9E}">
      <dgm:prSet/>
      <dgm:spPr/>
      <dgm:t>
        <a:bodyPr/>
        <a:lstStyle/>
        <a:p>
          <a:endParaRPr lang="en-US"/>
        </a:p>
      </dgm:t>
    </dgm:pt>
    <dgm:pt modelId="{3B27DD65-03D4-6240-99C4-89B6216B6938}">
      <dgm:prSet phldrT="[Text]"/>
      <dgm:spPr/>
      <dgm:t>
        <a:bodyPr/>
        <a:lstStyle/>
        <a:p>
          <a:r>
            <a:rPr lang="en-US" dirty="0" smtClean="0"/>
            <a:t>UP4</a:t>
          </a:r>
          <a:endParaRPr lang="en-US" dirty="0"/>
        </a:p>
      </dgm:t>
    </dgm:pt>
    <dgm:pt modelId="{BFFD012D-E4FC-3F4B-8C33-C2A590ABDF41}" type="parTrans" cxnId="{541D6854-0175-1141-8866-B33456EFB102}">
      <dgm:prSet/>
      <dgm:spPr/>
      <dgm:t>
        <a:bodyPr/>
        <a:lstStyle/>
        <a:p>
          <a:endParaRPr lang="en-US"/>
        </a:p>
      </dgm:t>
    </dgm:pt>
    <dgm:pt modelId="{A3C743B1-265E-834C-946D-9F0646568D17}" type="sibTrans" cxnId="{541D6854-0175-1141-8866-B33456EFB102}">
      <dgm:prSet/>
      <dgm:spPr/>
      <dgm:t>
        <a:bodyPr/>
        <a:lstStyle/>
        <a:p>
          <a:endParaRPr lang="en-US"/>
        </a:p>
      </dgm:t>
    </dgm:pt>
    <dgm:pt modelId="{3CC5CB61-7CC2-4446-A717-FB56E4DAE4F6}">
      <dgm:prSet phldrT="[Text]"/>
      <dgm:spPr/>
      <dgm:t>
        <a:bodyPr/>
        <a:lstStyle/>
        <a:p>
          <a:r>
            <a:rPr lang="en-US" dirty="0" smtClean="0"/>
            <a:t>UP5</a:t>
          </a:r>
          <a:endParaRPr lang="en-US" dirty="0"/>
        </a:p>
      </dgm:t>
    </dgm:pt>
    <dgm:pt modelId="{7978D7F8-F36F-214B-B9C0-86EC8BF011F9}" type="parTrans" cxnId="{FFB21138-94B7-D447-8E76-594F62D5CFB5}">
      <dgm:prSet/>
      <dgm:spPr/>
      <dgm:t>
        <a:bodyPr/>
        <a:lstStyle/>
        <a:p>
          <a:endParaRPr lang="en-US"/>
        </a:p>
      </dgm:t>
    </dgm:pt>
    <dgm:pt modelId="{D558AB28-FAC2-264C-AD12-31198A67641B}" type="sibTrans" cxnId="{FFB21138-94B7-D447-8E76-594F62D5CFB5}">
      <dgm:prSet/>
      <dgm:spPr/>
      <dgm:t>
        <a:bodyPr/>
        <a:lstStyle/>
        <a:p>
          <a:endParaRPr lang="en-US"/>
        </a:p>
      </dgm:t>
    </dgm:pt>
    <dgm:pt modelId="{78528A8E-9F82-EE44-BBE3-7312274D6884}" type="pres">
      <dgm:prSet presAssocID="{44A90BF1-9C3E-5547-916A-0AC46DBBEB3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9390A4-6EBB-AB48-A257-47301C4FF5C2}" type="pres">
      <dgm:prSet presAssocID="{A9AB2FF7-1B0A-2244-93C1-5B7D467771DD}" presName="centerShape" presStyleLbl="node0" presStyleIdx="0" presStyleCnt="1"/>
      <dgm:spPr/>
      <dgm:t>
        <a:bodyPr/>
        <a:lstStyle/>
        <a:p>
          <a:endParaRPr lang="en-US"/>
        </a:p>
      </dgm:t>
    </dgm:pt>
    <dgm:pt modelId="{B674753A-0C3A-6A41-B682-720896455A00}" type="pres">
      <dgm:prSet presAssocID="{7CE87D56-AD29-BF40-8AB6-6596CD0C2F09}" presName="Name9" presStyleLbl="parChTrans1D2" presStyleIdx="0" presStyleCnt="5"/>
      <dgm:spPr/>
      <dgm:t>
        <a:bodyPr/>
        <a:lstStyle/>
        <a:p>
          <a:endParaRPr lang="en-US"/>
        </a:p>
      </dgm:t>
    </dgm:pt>
    <dgm:pt modelId="{65E3FA09-8BA2-0D47-9BAB-6EB44A2C8A90}" type="pres">
      <dgm:prSet presAssocID="{7CE87D56-AD29-BF40-8AB6-6596CD0C2F09}" presName="connTx" presStyleLbl="parChTrans1D2" presStyleIdx="0" presStyleCnt="5"/>
      <dgm:spPr/>
      <dgm:t>
        <a:bodyPr/>
        <a:lstStyle/>
        <a:p>
          <a:endParaRPr lang="en-US"/>
        </a:p>
      </dgm:t>
    </dgm:pt>
    <dgm:pt modelId="{A2418199-ECFD-AD4F-B2E5-9425D8B7B38E}" type="pres">
      <dgm:prSet presAssocID="{EE04F91C-3523-4647-A99F-0A759AE405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2F0324-DF7A-2948-A51F-1686409A85B0}" type="pres">
      <dgm:prSet presAssocID="{9531905F-F4A5-7744-B596-C575D7DE449A}" presName="Name9" presStyleLbl="parChTrans1D2" presStyleIdx="1" presStyleCnt="5"/>
      <dgm:spPr/>
      <dgm:t>
        <a:bodyPr/>
        <a:lstStyle/>
        <a:p>
          <a:endParaRPr lang="en-US"/>
        </a:p>
      </dgm:t>
    </dgm:pt>
    <dgm:pt modelId="{F90A69B5-83CB-F240-9A12-217AC803C6CC}" type="pres">
      <dgm:prSet presAssocID="{9531905F-F4A5-7744-B596-C575D7DE449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9495B65B-7667-1043-9C5E-F7BF126818A1}" type="pres">
      <dgm:prSet presAssocID="{F017E5B4-B7EF-0142-A179-B61E177A56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59C1A-BE16-D345-BB13-B5AD7D62CF61}" type="pres">
      <dgm:prSet presAssocID="{56ABA0DC-FC30-0D44-92A5-FC3CD9437A3D}" presName="Name9" presStyleLbl="parChTrans1D2" presStyleIdx="2" presStyleCnt="5"/>
      <dgm:spPr/>
      <dgm:t>
        <a:bodyPr/>
        <a:lstStyle/>
        <a:p>
          <a:endParaRPr lang="en-US"/>
        </a:p>
      </dgm:t>
    </dgm:pt>
    <dgm:pt modelId="{4E5CB6ED-E738-6748-9BBC-277CD8B73C96}" type="pres">
      <dgm:prSet presAssocID="{56ABA0DC-FC30-0D44-92A5-FC3CD9437A3D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4C5776A-B58C-6E4F-820E-E0CCC1360F1A}" type="pres">
      <dgm:prSet presAssocID="{F858E24A-803C-2C48-8941-AB6527A1C8C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53A5D1-F696-6848-A698-0701787424FB}" type="pres">
      <dgm:prSet presAssocID="{BFFD012D-E4FC-3F4B-8C33-C2A590ABDF41}" presName="Name9" presStyleLbl="parChTrans1D2" presStyleIdx="3" presStyleCnt="5"/>
      <dgm:spPr/>
      <dgm:t>
        <a:bodyPr/>
        <a:lstStyle/>
        <a:p>
          <a:endParaRPr lang="en-US"/>
        </a:p>
      </dgm:t>
    </dgm:pt>
    <dgm:pt modelId="{88C009C7-989B-CC41-B4E5-B3797994DFAE}" type="pres">
      <dgm:prSet presAssocID="{BFFD012D-E4FC-3F4B-8C33-C2A590ABDF4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3C5C4836-20FB-E748-AFA5-E6B5656EE9DF}" type="pres">
      <dgm:prSet presAssocID="{3B27DD65-03D4-6240-99C4-89B6216B69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02E283-B727-3145-8443-BCBE1FC13F89}" type="pres">
      <dgm:prSet presAssocID="{7978D7F8-F36F-214B-B9C0-86EC8BF011F9}" presName="Name9" presStyleLbl="parChTrans1D2" presStyleIdx="4" presStyleCnt="5"/>
      <dgm:spPr/>
      <dgm:t>
        <a:bodyPr/>
        <a:lstStyle/>
        <a:p>
          <a:endParaRPr lang="en-US"/>
        </a:p>
      </dgm:t>
    </dgm:pt>
    <dgm:pt modelId="{F4176145-601C-A14E-AC3A-17E983CBAFB5}" type="pres">
      <dgm:prSet presAssocID="{7978D7F8-F36F-214B-B9C0-86EC8BF011F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A8C045B-22FB-744C-9870-AE55C4CFCDCC}" type="pres">
      <dgm:prSet presAssocID="{3CC5CB61-7CC2-4446-A717-FB56E4DAE4F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282AB6-02E1-C248-9FF5-F6428973E75D}" type="presOf" srcId="{A9AB2FF7-1B0A-2244-93C1-5B7D467771DD}" destId="{A29390A4-6EBB-AB48-A257-47301C4FF5C2}" srcOrd="0" destOrd="0" presId="urn:microsoft.com/office/officeart/2005/8/layout/radial1"/>
    <dgm:cxn modelId="{541D6854-0175-1141-8866-B33456EFB102}" srcId="{A9AB2FF7-1B0A-2244-93C1-5B7D467771DD}" destId="{3B27DD65-03D4-6240-99C4-89B6216B6938}" srcOrd="3" destOrd="0" parTransId="{BFFD012D-E4FC-3F4B-8C33-C2A590ABDF41}" sibTransId="{A3C743B1-265E-834C-946D-9F0646568D17}"/>
    <dgm:cxn modelId="{5BF8B616-50E7-3443-8A56-960A7B9C4033}" type="presOf" srcId="{7978D7F8-F36F-214B-B9C0-86EC8BF011F9}" destId="{F4176145-601C-A14E-AC3A-17E983CBAFB5}" srcOrd="1" destOrd="0" presId="urn:microsoft.com/office/officeart/2005/8/layout/radial1"/>
    <dgm:cxn modelId="{C5591314-5ADD-5E41-BACE-0FDE3FB6FB73}" type="presOf" srcId="{56ABA0DC-FC30-0D44-92A5-FC3CD9437A3D}" destId="{4E5CB6ED-E738-6748-9BBC-277CD8B73C96}" srcOrd="1" destOrd="0" presId="urn:microsoft.com/office/officeart/2005/8/layout/radial1"/>
    <dgm:cxn modelId="{127C4F78-1E4F-384E-9700-8AE59CDBD552}" srcId="{44A90BF1-9C3E-5547-916A-0AC46DBBEB31}" destId="{A9AB2FF7-1B0A-2244-93C1-5B7D467771DD}" srcOrd="0" destOrd="0" parTransId="{62FDBE71-AFF1-B647-B9E6-3E6D07E9F42C}" sibTransId="{494E72F6-E7BA-EE45-B2F3-232E3C6B2853}"/>
    <dgm:cxn modelId="{794FB7AC-81A3-4D41-A0F3-212F9441639A}" type="presOf" srcId="{44A90BF1-9C3E-5547-916A-0AC46DBBEB31}" destId="{78528A8E-9F82-EE44-BBE3-7312274D6884}" srcOrd="0" destOrd="0" presId="urn:microsoft.com/office/officeart/2005/8/layout/radial1"/>
    <dgm:cxn modelId="{722EC9C7-C3EC-414A-9636-1907A3CF2F94}" type="presOf" srcId="{7978D7F8-F36F-214B-B9C0-86EC8BF011F9}" destId="{7F02E283-B727-3145-8443-BCBE1FC13F89}" srcOrd="0" destOrd="0" presId="urn:microsoft.com/office/officeart/2005/8/layout/radial1"/>
    <dgm:cxn modelId="{A0AD038B-7E57-B440-9432-92D0C314C3AA}" type="presOf" srcId="{3B27DD65-03D4-6240-99C4-89B6216B6938}" destId="{3C5C4836-20FB-E748-AFA5-E6B5656EE9DF}" srcOrd="0" destOrd="0" presId="urn:microsoft.com/office/officeart/2005/8/layout/radial1"/>
    <dgm:cxn modelId="{9F2F0554-2271-4F42-946A-FA8D41505AA0}" type="presOf" srcId="{9531905F-F4A5-7744-B596-C575D7DE449A}" destId="{F90A69B5-83CB-F240-9A12-217AC803C6CC}" srcOrd="1" destOrd="0" presId="urn:microsoft.com/office/officeart/2005/8/layout/radial1"/>
    <dgm:cxn modelId="{F9DDFF06-478E-304B-A00B-E0FE66D4A8AB}" type="presOf" srcId="{7CE87D56-AD29-BF40-8AB6-6596CD0C2F09}" destId="{65E3FA09-8BA2-0D47-9BAB-6EB44A2C8A90}" srcOrd="1" destOrd="0" presId="urn:microsoft.com/office/officeart/2005/8/layout/radial1"/>
    <dgm:cxn modelId="{14F5FE64-ED60-0742-9C07-D03AECBBF77B}" type="presOf" srcId="{F858E24A-803C-2C48-8941-AB6527A1C8CF}" destId="{A4C5776A-B58C-6E4F-820E-E0CCC1360F1A}" srcOrd="0" destOrd="0" presId="urn:microsoft.com/office/officeart/2005/8/layout/radial1"/>
    <dgm:cxn modelId="{F4707F96-3473-6E4F-B38C-1BC1A18FB526}" type="presOf" srcId="{BFFD012D-E4FC-3F4B-8C33-C2A590ABDF41}" destId="{6753A5D1-F696-6848-A698-0701787424FB}" srcOrd="0" destOrd="0" presId="urn:microsoft.com/office/officeart/2005/8/layout/radial1"/>
    <dgm:cxn modelId="{34F113CC-4219-BC47-9CC1-D7CC2F2EEA71}" type="presOf" srcId="{BFFD012D-E4FC-3F4B-8C33-C2A590ABDF41}" destId="{88C009C7-989B-CC41-B4E5-B3797994DFAE}" srcOrd="1" destOrd="0" presId="urn:microsoft.com/office/officeart/2005/8/layout/radial1"/>
    <dgm:cxn modelId="{FFB21138-94B7-D447-8E76-594F62D5CFB5}" srcId="{A9AB2FF7-1B0A-2244-93C1-5B7D467771DD}" destId="{3CC5CB61-7CC2-4446-A717-FB56E4DAE4F6}" srcOrd="4" destOrd="0" parTransId="{7978D7F8-F36F-214B-B9C0-86EC8BF011F9}" sibTransId="{D558AB28-FAC2-264C-AD12-31198A67641B}"/>
    <dgm:cxn modelId="{6BD6B0FB-88AD-314A-B8BC-93E2B41CB83D}" type="presOf" srcId="{EE04F91C-3523-4647-A99F-0A759AE405F1}" destId="{A2418199-ECFD-AD4F-B2E5-9425D8B7B38E}" srcOrd="0" destOrd="0" presId="urn:microsoft.com/office/officeart/2005/8/layout/radial1"/>
    <dgm:cxn modelId="{CF67C5CC-1FDE-F34D-978B-84CAEAE9D5ED}" type="presOf" srcId="{3CC5CB61-7CC2-4446-A717-FB56E4DAE4F6}" destId="{8A8C045B-22FB-744C-9870-AE55C4CFCDCC}" srcOrd="0" destOrd="0" presId="urn:microsoft.com/office/officeart/2005/8/layout/radial1"/>
    <dgm:cxn modelId="{82039038-408A-6240-BD9C-07FAB35591CA}" srcId="{A9AB2FF7-1B0A-2244-93C1-5B7D467771DD}" destId="{F017E5B4-B7EF-0142-A179-B61E177A56FF}" srcOrd="1" destOrd="0" parTransId="{9531905F-F4A5-7744-B596-C575D7DE449A}" sibTransId="{EADC1921-058C-704E-A6B0-8FDEE5548BF1}"/>
    <dgm:cxn modelId="{1213A5AD-CA5F-6A41-8AD0-549D06C9D76A}" type="presOf" srcId="{56ABA0DC-FC30-0D44-92A5-FC3CD9437A3D}" destId="{F3D59C1A-BE16-D345-BB13-B5AD7D62CF61}" srcOrd="0" destOrd="0" presId="urn:microsoft.com/office/officeart/2005/8/layout/radial1"/>
    <dgm:cxn modelId="{34669EE5-2999-3C47-AD73-86F6FAF7D5B9}" type="presOf" srcId="{F017E5B4-B7EF-0142-A179-B61E177A56FF}" destId="{9495B65B-7667-1043-9C5E-F7BF126818A1}" srcOrd="0" destOrd="0" presId="urn:microsoft.com/office/officeart/2005/8/layout/radial1"/>
    <dgm:cxn modelId="{E968AD19-D2E6-4449-A860-1441A346F33B}" type="presOf" srcId="{7CE87D56-AD29-BF40-8AB6-6596CD0C2F09}" destId="{B674753A-0C3A-6A41-B682-720896455A00}" srcOrd="0" destOrd="0" presId="urn:microsoft.com/office/officeart/2005/8/layout/radial1"/>
    <dgm:cxn modelId="{4E6CD5B8-4ECD-5149-A623-71435CD07024}" srcId="{A9AB2FF7-1B0A-2244-93C1-5B7D467771DD}" destId="{EE04F91C-3523-4647-A99F-0A759AE405F1}" srcOrd="0" destOrd="0" parTransId="{7CE87D56-AD29-BF40-8AB6-6596CD0C2F09}" sibTransId="{33B60C73-FCB4-084F-B538-D292603D0591}"/>
    <dgm:cxn modelId="{096AA593-6743-5B41-81EB-294707223B9E}" srcId="{A9AB2FF7-1B0A-2244-93C1-5B7D467771DD}" destId="{F858E24A-803C-2C48-8941-AB6527A1C8CF}" srcOrd="2" destOrd="0" parTransId="{56ABA0DC-FC30-0D44-92A5-FC3CD9437A3D}" sibTransId="{146FBE11-B652-D54E-9C8F-9007360C5508}"/>
    <dgm:cxn modelId="{4F582A13-FBBE-7248-B024-4C8392DFDF05}" type="presOf" srcId="{9531905F-F4A5-7744-B596-C575D7DE449A}" destId="{672F0324-DF7A-2948-A51F-1686409A85B0}" srcOrd="0" destOrd="0" presId="urn:microsoft.com/office/officeart/2005/8/layout/radial1"/>
    <dgm:cxn modelId="{946500EC-10E0-BE45-98EF-E8DEA25C4421}" type="presParOf" srcId="{78528A8E-9F82-EE44-BBE3-7312274D6884}" destId="{A29390A4-6EBB-AB48-A257-47301C4FF5C2}" srcOrd="0" destOrd="0" presId="urn:microsoft.com/office/officeart/2005/8/layout/radial1"/>
    <dgm:cxn modelId="{C6DB8EB2-4F59-6042-AE5C-D19F3BA1C395}" type="presParOf" srcId="{78528A8E-9F82-EE44-BBE3-7312274D6884}" destId="{B674753A-0C3A-6A41-B682-720896455A00}" srcOrd="1" destOrd="0" presId="urn:microsoft.com/office/officeart/2005/8/layout/radial1"/>
    <dgm:cxn modelId="{B952F796-F196-5043-8900-7EBF45CC08E2}" type="presParOf" srcId="{B674753A-0C3A-6A41-B682-720896455A00}" destId="{65E3FA09-8BA2-0D47-9BAB-6EB44A2C8A90}" srcOrd="0" destOrd="0" presId="urn:microsoft.com/office/officeart/2005/8/layout/radial1"/>
    <dgm:cxn modelId="{F6CEC0F8-7D76-9F46-890D-5CEF7991C1FD}" type="presParOf" srcId="{78528A8E-9F82-EE44-BBE3-7312274D6884}" destId="{A2418199-ECFD-AD4F-B2E5-9425D8B7B38E}" srcOrd="2" destOrd="0" presId="urn:microsoft.com/office/officeart/2005/8/layout/radial1"/>
    <dgm:cxn modelId="{9A09F8B2-2A13-D14D-9E1F-C86EF2C6043E}" type="presParOf" srcId="{78528A8E-9F82-EE44-BBE3-7312274D6884}" destId="{672F0324-DF7A-2948-A51F-1686409A85B0}" srcOrd="3" destOrd="0" presId="urn:microsoft.com/office/officeart/2005/8/layout/radial1"/>
    <dgm:cxn modelId="{1FC7C0C3-C659-C745-BB82-258839BF2BFA}" type="presParOf" srcId="{672F0324-DF7A-2948-A51F-1686409A85B0}" destId="{F90A69B5-83CB-F240-9A12-217AC803C6CC}" srcOrd="0" destOrd="0" presId="urn:microsoft.com/office/officeart/2005/8/layout/radial1"/>
    <dgm:cxn modelId="{77416C0B-8E6D-2B4A-915A-DA82F7D5BF81}" type="presParOf" srcId="{78528A8E-9F82-EE44-BBE3-7312274D6884}" destId="{9495B65B-7667-1043-9C5E-F7BF126818A1}" srcOrd="4" destOrd="0" presId="urn:microsoft.com/office/officeart/2005/8/layout/radial1"/>
    <dgm:cxn modelId="{2B787CC5-73A3-EE4D-A990-F99B0206245D}" type="presParOf" srcId="{78528A8E-9F82-EE44-BBE3-7312274D6884}" destId="{F3D59C1A-BE16-D345-BB13-B5AD7D62CF61}" srcOrd="5" destOrd="0" presId="urn:microsoft.com/office/officeart/2005/8/layout/radial1"/>
    <dgm:cxn modelId="{C26930FC-3E63-8B4D-AE0F-0F1A77147F73}" type="presParOf" srcId="{F3D59C1A-BE16-D345-BB13-B5AD7D62CF61}" destId="{4E5CB6ED-E738-6748-9BBC-277CD8B73C96}" srcOrd="0" destOrd="0" presId="urn:microsoft.com/office/officeart/2005/8/layout/radial1"/>
    <dgm:cxn modelId="{EBD9B6EF-A857-A94A-A76E-95F88CFEB189}" type="presParOf" srcId="{78528A8E-9F82-EE44-BBE3-7312274D6884}" destId="{A4C5776A-B58C-6E4F-820E-E0CCC1360F1A}" srcOrd="6" destOrd="0" presId="urn:microsoft.com/office/officeart/2005/8/layout/radial1"/>
    <dgm:cxn modelId="{16FBD42B-8FB5-4F41-83ED-074D8650E49A}" type="presParOf" srcId="{78528A8E-9F82-EE44-BBE3-7312274D6884}" destId="{6753A5D1-F696-6848-A698-0701787424FB}" srcOrd="7" destOrd="0" presId="urn:microsoft.com/office/officeart/2005/8/layout/radial1"/>
    <dgm:cxn modelId="{0B72FB83-AE17-3849-B65F-28D1599AB76B}" type="presParOf" srcId="{6753A5D1-F696-6848-A698-0701787424FB}" destId="{88C009C7-989B-CC41-B4E5-B3797994DFAE}" srcOrd="0" destOrd="0" presId="urn:microsoft.com/office/officeart/2005/8/layout/radial1"/>
    <dgm:cxn modelId="{77CD833F-10AA-2042-BD75-6B08BD8077FF}" type="presParOf" srcId="{78528A8E-9F82-EE44-BBE3-7312274D6884}" destId="{3C5C4836-20FB-E748-AFA5-E6B5656EE9DF}" srcOrd="8" destOrd="0" presId="urn:microsoft.com/office/officeart/2005/8/layout/radial1"/>
    <dgm:cxn modelId="{42F3F193-4468-BD40-AE8D-8C36B115BF82}" type="presParOf" srcId="{78528A8E-9F82-EE44-BBE3-7312274D6884}" destId="{7F02E283-B727-3145-8443-BCBE1FC13F89}" srcOrd="9" destOrd="0" presId="urn:microsoft.com/office/officeart/2005/8/layout/radial1"/>
    <dgm:cxn modelId="{A99A6F7B-5C31-3842-AD61-D355F275F6BF}" type="presParOf" srcId="{7F02E283-B727-3145-8443-BCBE1FC13F89}" destId="{F4176145-601C-A14E-AC3A-17E983CBAFB5}" srcOrd="0" destOrd="0" presId="urn:microsoft.com/office/officeart/2005/8/layout/radial1"/>
    <dgm:cxn modelId="{ADB68B34-C0E5-9249-B2BE-75166BABCFA5}" type="presParOf" srcId="{78528A8E-9F82-EE44-BBE3-7312274D6884}" destId="{8A8C045B-22FB-744C-9870-AE55C4CFCDCC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A90BF1-9C3E-5547-916A-0AC46DBBEB31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AB2FF7-1B0A-2244-93C1-5B7D467771DD}">
      <dgm:prSet phldrT="[Text]"/>
      <dgm:spPr/>
      <dgm:t>
        <a:bodyPr/>
        <a:lstStyle/>
        <a:p>
          <a:r>
            <a:rPr lang="en-US" dirty="0" err="1" smtClean="0"/>
            <a:t>Storyworld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err="1" smtClean="0"/>
            <a:t>universo</a:t>
          </a:r>
          <a:r>
            <a:rPr lang="en-US" dirty="0" smtClean="0"/>
            <a:t> base</a:t>
          </a:r>
        </a:p>
        <a:p>
          <a:r>
            <a:rPr lang="en-US" dirty="0" smtClean="0"/>
            <a:t>CANALE 0</a:t>
          </a:r>
          <a:endParaRPr lang="en-US" dirty="0"/>
        </a:p>
      </dgm:t>
    </dgm:pt>
    <dgm:pt modelId="{62FDBE71-AFF1-B647-B9E6-3E6D07E9F42C}" type="parTrans" cxnId="{127C4F78-1E4F-384E-9700-8AE59CDBD552}">
      <dgm:prSet/>
      <dgm:spPr/>
      <dgm:t>
        <a:bodyPr/>
        <a:lstStyle/>
        <a:p>
          <a:endParaRPr lang="en-US"/>
        </a:p>
      </dgm:t>
    </dgm:pt>
    <dgm:pt modelId="{494E72F6-E7BA-EE45-B2F3-232E3C6B2853}" type="sibTrans" cxnId="{127C4F78-1E4F-384E-9700-8AE59CDBD552}">
      <dgm:prSet/>
      <dgm:spPr/>
      <dgm:t>
        <a:bodyPr/>
        <a:lstStyle/>
        <a:p>
          <a:endParaRPr lang="en-US"/>
        </a:p>
      </dgm:t>
    </dgm:pt>
    <dgm:pt modelId="{EE04F91C-3523-4647-A99F-0A759AE405F1}">
      <dgm:prSet phldrT="[Text]"/>
      <dgm:spPr/>
      <dgm:t>
        <a:bodyPr/>
        <a:lstStyle/>
        <a:p>
          <a:r>
            <a:rPr lang="en-US" dirty="0" smtClean="0"/>
            <a:t>UP1</a:t>
          </a:r>
        </a:p>
        <a:p>
          <a:r>
            <a:rPr lang="en-US" dirty="0" smtClean="0"/>
            <a:t>Canale1</a:t>
          </a:r>
          <a:endParaRPr lang="en-US" dirty="0"/>
        </a:p>
      </dgm:t>
    </dgm:pt>
    <dgm:pt modelId="{7CE87D56-AD29-BF40-8AB6-6596CD0C2F09}" type="parTrans" cxnId="{4E6CD5B8-4ECD-5149-A623-71435CD07024}">
      <dgm:prSet/>
      <dgm:spPr/>
      <dgm:t>
        <a:bodyPr/>
        <a:lstStyle/>
        <a:p>
          <a:endParaRPr lang="en-US"/>
        </a:p>
      </dgm:t>
    </dgm:pt>
    <dgm:pt modelId="{33B60C73-FCB4-084F-B538-D292603D0591}" type="sibTrans" cxnId="{4E6CD5B8-4ECD-5149-A623-71435CD07024}">
      <dgm:prSet/>
      <dgm:spPr/>
      <dgm:t>
        <a:bodyPr/>
        <a:lstStyle/>
        <a:p>
          <a:endParaRPr lang="en-US"/>
        </a:p>
      </dgm:t>
    </dgm:pt>
    <dgm:pt modelId="{F017E5B4-B7EF-0142-A179-B61E177A56FF}">
      <dgm:prSet phldrT="[Text]"/>
      <dgm:spPr/>
      <dgm:t>
        <a:bodyPr/>
        <a:lstStyle/>
        <a:p>
          <a:r>
            <a:rPr lang="en-US" dirty="0" smtClean="0"/>
            <a:t>UP2 </a:t>
          </a:r>
          <a:r>
            <a:rPr lang="en-US" dirty="0" err="1" smtClean="0"/>
            <a:t>Canale</a:t>
          </a:r>
          <a:r>
            <a:rPr lang="en-US" dirty="0" smtClean="0"/>
            <a:t> 2</a:t>
          </a:r>
          <a:endParaRPr lang="en-US" dirty="0"/>
        </a:p>
      </dgm:t>
    </dgm:pt>
    <dgm:pt modelId="{9531905F-F4A5-7744-B596-C575D7DE449A}" type="parTrans" cxnId="{82039038-408A-6240-BD9C-07FAB35591CA}">
      <dgm:prSet/>
      <dgm:spPr/>
      <dgm:t>
        <a:bodyPr/>
        <a:lstStyle/>
        <a:p>
          <a:endParaRPr lang="en-US"/>
        </a:p>
      </dgm:t>
    </dgm:pt>
    <dgm:pt modelId="{EADC1921-058C-704E-A6B0-8FDEE5548BF1}" type="sibTrans" cxnId="{82039038-408A-6240-BD9C-07FAB35591CA}">
      <dgm:prSet/>
      <dgm:spPr/>
      <dgm:t>
        <a:bodyPr/>
        <a:lstStyle/>
        <a:p>
          <a:endParaRPr lang="en-US"/>
        </a:p>
      </dgm:t>
    </dgm:pt>
    <dgm:pt modelId="{F858E24A-803C-2C48-8941-AB6527A1C8CF}">
      <dgm:prSet phldrT="[Text]"/>
      <dgm:spPr/>
      <dgm:t>
        <a:bodyPr/>
        <a:lstStyle/>
        <a:p>
          <a:r>
            <a:rPr lang="en-US" dirty="0" smtClean="0"/>
            <a:t>UP3 </a:t>
          </a:r>
          <a:r>
            <a:rPr lang="en-US" dirty="0" err="1" smtClean="0"/>
            <a:t>Canale</a:t>
          </a:r>
          <a:r>
            <a:rPr lang="en-US" dirty="0" smtClean="0"/>
            <a:t> 3</a:t>
          </a:r>
          <a:endParaRPr lang="en-US" dirty="0"/>
        </a:p>
      </dgm:t>
    </dgm:pt>
    <dgm:pt modelId="{56ABA0DC-FC30-0D44-92A5-FC3CD9437A3D}" type="parTrans" cxnId="{096AA593-6743-5B41-81EB-294707223B9E}">
      <dgm:prSet/>
      <dgm:spPr/>
      <dgm:t>
        <a:bodyPr/>
        <a:lstStyle/>
        <a:p>
          <a:endParaRPr lang="en-US"/>
        </a:p>
      </dgm:t>
    </dgm:pt>
    <dgm:pt modelId="{146FBE11-B652-D54E-9C8F-9007360C5508}" type="sibTrans" cxnId="{096AA593-6743-5B41-81EB-294707223B9E}">
      <dgm:prSet/>
      <dgm:spPr/>
      <dgm:t>
        <a:bodyPr/>
        <a:lstStyle/>
        <a:p>
          <a:endParaRPr lang="en-US"/>
        </a:p>
      </dgm:t>
    </dgm:pt>
    <dgm:pt modelId="{3B27DD65-03D4-6240-99C4-89B6216B6938}">
      <dgm:prSet phldrT="[Text]"/>
      <dgm:spPr/>
      <dgm:t>
        <a:bodyPr/>
        <a:lstStyle/>
        <a:p>
          <a:r>
            <a:rPr lang="en-US" dirty="0" smtClean="0"/>
            <a:t>UP4 </a:t>
          </a:r>
          <a:r>
            <a:rPr lang="en-US" dirty="0" err="1" smtClean="0"/>
            <a:t>Canale</a:t>
          </a:r>
          <a:r>
            <a:rPr lang="en-US" dirty="0" smtClean="0"/>
            <a:t> 4</a:t>
          </a:r>
          <a:endParaRPr lang="en-US" dirty="0"/>
        </a:p>
      </dgm:t>
    </dgm:pt>
    <dgm:pt modelId="{BFFD012D-E4FC-3F4B-8C33-C2A590ABDF41}" type="parTrans" cxnId="{541D6854-0175-1141-8866-B33456EFB102}">
      <dgm:prSet/>
      <dgm:spPr/>
      <dgm:t>
        <a:bodyPr/>
        <a:lstStyle/>
        <a:p>
          <a:endParaRPr lang="en-US"/>
        </a:p>
      </dgm:t>
    </dgm:pt>
    <dgm:pt modelId="{A3C743B1-265E-834C-946D-9F0646568D17}" type="sibTrans" cxnId="{541D6854-0175-1141-8866-B33456EFB102}">
      <dgm:prSet/>
      <dgm:spPr/>
      <dgm:t>
        <a:bodyPr/>
        <a:lstStyle/>
        <a:p>
          <a:endParaRPr lang="en-US"/>
        </a:p>
      </dgm:t>
    </dgm:pt>
    <dgm:pt modelId="{3CC5CB61-7CC2-4446-A717-FB56E4DAE4F6}">
      <dgm:prSet phldrT="[Text]"/>
      <dgm:spPr/>
      <dgm:t>
        <a:bodyPr/>
        <a:lstStyle/>
        <a:p>
          <a:r>
            <a:rPr lang="en-US" dirty="0" smtClean="0"/>
            <a:t>UP5 </a:t>
          </a:r>
          <a:r>
            <a:rPr lang="en-US" dirty="0" err="1" smtClean="0"/>
            <a:t>Canale</a:t>
          </a:r>
          <a:r>
            <a:rPr lang="en-US" dirty="0" smtClean="0"/>
            <a:t> 5</a:t>
          </a:r>
          <a:endParaRPr lang="en-US" dirty="0"/>
        </a:p>
      </dgm:t>
    </dgm:pt>
    <dgm:pt modelId="{7978D7F8-F36F-214B-B9C0-86EC8BF011F9}" type="parTrans" cxnId="{FFB21138-94B7-D447-8E76-594F62D5CFB5}">
      <dgm:prSet/>
      <dgm:spPr/>
      <dgm:t>
        <a:bodyPr/>
        <a:lstStyle/>
        <a:p>
          <a:endParaRPr lang="en-US"/>
        </a:p>
      </dgm:t>
    </dgm:pt>
    <dgm:pt modelId="{D558AB28-FAC2-264C-AD12-31198A67641B}" type="sibTrans" cxnId="{FFB21138-94B7-D447-8E76-594F62D5CFB5}">
      <dgm:prSet/>
      <dgm:spPr/>
      <dgm:t>
        <a:bodyPr/>
        <a:lstStyle/>
        <a:p>
          <a:endParaRPr lang="en-US"/>
        </a:p>
      </dgm:t>
    </dgm:pt>
    <dgm:pt modelId="{78528A8E-9F82-EE44-BBE3-7312274D6884}" type="pres">
      <dgm:prSet presAssocID="{44A90BF1-9C3E-5547-916A-0AC46DBBEB3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9390A4-6EBB-AB48-A257-47301C4FF5C2}" type="pres">
      <dgm:prSet presAssocID="{A9AB2FF7-1B0A-2244-93C1-5B7D467771DD}" presName="centerShape" presStyleLbl="node0" presStyleIdx="0" presStyleCnt="1"/>
      <dgm:spPr/>
      <dgm:t>
        <a:bodyPr/>
        <a:lstStyle/>
        <a:p>
          <a:endParaRPr lang="en-US"/>
        </a:p>
      </dgm:t>
    </dgm:pt>
    <dgm:pt modelId="{B674753A-0C3A-6A41-B682-720896455A00}" type="pres">
      <dgm:prSet presAssocID="{7CE87D56-AD29-BF40-8AB6-6596CD0C2F09}" presName="Name9" presStyleLbl="parChTrans1D2" presStyleIdx="0" presStyleCnt="5"/>
      <dgm:spPr/>
      <dgm:t>
        <a:bodyPr/>
        <a:lstStyle/>
        <a:p>
          <a:endParaRPr lang="en-US"/>
        </a:p>
      </dgm:t>
    </dgm:pt>
    <dgm:pt modelId="{65E3FA09-8BA2-0D47-9BAB-6EB44A2C8A90}" type="pres">
      <dgm:prSet presAssocID="{7CE87D56-AD29-BF40-8AB6-6596CD0C2F09}" presName="connTx" presStyleLbl="parChTrans1D2" presStyleIdx="0" presStyleCnt="5"/>
      <dgm:spPr/>
      <dgm:t>
        <a:bodyPr/>
        <a:lstStyle/>
        <a:p>
          <a:endParaRPr lang="en-US"/>
        </a:p>
      </dgm:t>
    </dgm:pt>
    <dgm:pt modelId="{A2418199-ECFD-AD4F-B2E5-9425D8B7B38E}" type="pres">
      <dgm:prSet presAssocID="{EE04F91C-3523-4647-A99F-0A759AE405F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2F0324-DF7A-2948-A51F-1686409A85B0}" type="pres">
      <dgm:prSet presAssocID="{9531905F-F4A5-7744-B596-C575D7DE449A}" presName="Name9" presStyleLbl="parChTrans1D2" presStyleIdx="1" presStyleCnt="5"/>
      <dgm:spPr/>
      <dgm:t>
        <a:bodyPr/>
        <a:lstStyle/>
        <a:p>
          <a:endParaRPr lang="en-US"/>
        </a:p>
      </dgm:t>
    </dgm:pt>
    <dgm:pt modelId="{F90A69B5-83CB-F240-9A12-217AC803C6CC}" type="pres">
      <dgm:prSet presAssocID="{9531905F-F4A5-7744-B596-C575D7DE449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9495B65B-7667-1043-9C5E-F7BF126818A1}" type="pres">
      <dgm:prSet presAssocID="{F017E5B4-B7EF-0142-A179-B61E177A56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D59C1A-BE16-D345-BB13-B5AD7D62CF61}" type="pres">
      <dgm:prSet presAssocID="{56ABA0DC-FC30-0D44-92A5-FC3CD9437A3D}" presName="Name9" presStyleLbl="parChTrans1D2" presStyleIdx="2" presStyleCnt="5"/>
      <dgm:spPr/>
      <dgm:t>
        <a:bodyPr/>
        <a:lstStyle/>
        <a:p>
          <a:endParaRPr lang="en-US"/>
        </a:p>
      </dgm:t>
    </dgm:pt>
    <dgm:pt modelId="{4E5CB6ED-E738-6748-9BBC-277CD8B73C96}" type="pres">
      <dgm:prSet presAssocID="{56ABA0DC-FC30-0D44-92A5-FC3CD9437A3D}" presName="connTx" presStyleLbl="parChTrans1D2" presStyleIdx="2" presStyleCnt="5"/>
      <dgm:spPr/>
      <dgm:t>
        <a:bodyPr/>
        <a:lstStyle/>
        <a:p>
          <a:endParaRPr lang="en-US"/>
        </a:p>
      </dgm:t>
    </dgm:pt>
    <dgm:pt modelId="{A4C5776A-B58C-6E4F-820E-E0CCC1360F1A}" type="pres">
      <dgm:prSet presAssocID="{F858E24A-803C-2C48-8941-AB6527A1C8C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53A5D1-F696-6848-A698-0701787424FB}" type="pres">
      <dgm:prSet presAssocID="{BFFD012D-E4FC-3F4B-8C33-C2A590ABDF41}" presName="Name9" presStyleLbl="parChTrans1D2" presStyleIdx="3" presStyleCnt="5"/>
      <dgm:spPr/>
      <dgm:t>
        <a:bodyPr/>
        <a:lstStyle/>
        <a:p>
          <a:endParaRPr lang="en-US"/>
        </a:p>
      </dgm:t>
    </dgm:pt>
    <dgm:pt modelId="{88C009C7-989B-CC41-B4E5-B3797994DFAE}" type="pres">
      <dgm:prSet presAssocID="{BFFD012D-E4FC-3F4B-8C33-C2A590ABDF41}" presName="connTx" presStyleLbl="parChTrans1D2" presStyleIdx="3" presStyleCnt="5"/>
      <dgm:spPr/>
      <dgm:t>
        <a:bodyPr/>
        <a:lstStyle/>
        <a:p>
          <a:endParaRPr lang="en-US"/>
        </a:p>
      </dgm:t>
    </dgm:pt>
    <dgm:pt modelId="{3C5C4836-20FB-E748-AFA5-E6B5656EE9DF}" type="pres">
      <dgm:prSet presAssocID="{3B27DD65-03D4-6240-99C4-89B6216B69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02E283-B727-3145-8443-BCBE1FC13F89}" type="pres">
      <dgm:prSet presAssocID="{7978D7F8-F36F-214B-B9C0-86EC8BF011F9}" presName="Name9" presStyleLbl="parChTrans1D2" presStyleIdx="4" presStyleCnt="5"/>
      <dgm:spPr/>
      <dgm:t>
        <a:bodyPr/>
        <a:lstStyle/>
        <a:p>
          <a:endParaRPr lang="en-US"/>
        </a:p>
      </dgm:t>
    </dgm:pt>
    <dgm:pt modelId="{F4176145-601C-A14E-AC3A-17E983CBAFB5}" type="pres">
      <dgm:prSet presAssocID="{7978D7F8-F36F-214B-B9C0-86EC8BF011F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8A8C045B-22FB-744C-9870-AE55C4CFCDCC}" type="pres">
      <dgm:prSet presAssocID="{3CC5CB61-7CC2-4446-A717-FB56E4DAE4F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FF7C91-4761-704E-917C-7529FD64D55D}" type="presOf" srcId="{BFFD012D-E4FC-3F4B-8C33-C2A590ABDF41}" destId="{6753A5D1-F696-6848-A698-0701787424FB}" srcOrd="0" destOrd="0" presId="urn:microsoft.com/office/officeart/2005/8/layout/radial1"/>
    <dgm:cxn modelId="{49CACEBE-ACDE-BB4B-A4B8-07EB26DFA75E}" type="presOf" srcId="{3CC5CB61-7CC2-4446-A717-FB56E4DAE4F6}" destId="{8A8C045B-22FB-744C-9870-AE55C4CFCDCC}" srcOrd="0" destOrd="0" presId="urn:microsoft.com/office/officeart/2005/8/layout/radial1"/>
    <dgm:cxn modelId="{541D6854-0175-1141-8866-B33456EFB102}" srcId="{A9AB2FF7-1B0A-2244-93C1-5B7D467771DD}" destId="{3B27DD65-03D4-6240-99C4-89B6216B6938}" srcOrd="3" destOrd="0" parTransId="{BFFD012D-E4FC-3F4B-8C33-C2A590ABDF41}" sibTransId="{A3C743B1-265E-834C-946D-9F0646568D17}"/>
    <dgm:cxn modelId="{124739F3-4C97-C943-BE40-7DC2DD0CB455}" type="presOf" srcId="{7978D7F8-F36F-214B-B9C0-86EC8BF011F9}" destId="{F4176145-601C-A14E-AC3A-17E983CBAFB5}" srcOrd="1" destOrd="0" presId="urn:microsoft.com/office/officeart/2005/8/layout/radial1"/>
    <dgm:cxn modelId="{127C4F78-1E4F-384E-9700-8AE59CDBD552}" srcId="{44A90BF1-9C3E-5547-916A-0AC46DBBEB31}" destId="{A9AB2FF7-1B0A-2244-93C1-5B7D467771DD}" srcOrd="0" destOrd="0" parTransId="{62FDBE71-AFF1-B647-B9E6-3E6D07E9F42C}" sibTransId="{494E72F6-E7BA-EE45-B2F3-232E3C6B2853}"/>
    <dgm:cxn modelId="{376103F7-4C77-EF4E-9E35-3B899C8FD291}" type="presOf" srcId="{7978D7F8-F36F-214B-B9C0-86EC8BF011F9}" destId="{7F02E283-B727-3145-8443-BCBE1FC13F89}" srcOrd="0" destOrd="0" presId="urn:microsoft.com/office/officeart/2005/8/layout/radial1"/>
    <dgm:cxn modelId="{E9B98CDA-4913-F14D-9966-CE57D13366C1}" type="presOf" srcId="{9531905F-F4A5-7744-B596-C575D7DE449A}" destId="{672F0324-DF7A-2948-A51F-1686409A85B0}" srcOrd="0" destOrd="0" presId="urn:microsoft.com/office/officeart/2005/8/layout/radial1"/>
    <dgm:cxn modelId="{4B5FD595-96FF-9B43-9A5F-ED66CFE1141B}" type="presOf" srcId="{EE04F91C-3523-4647-A99F-0A759AE405F1}" destId="{A2418199-ECFD-AD4F-B2E5-9425D8B7B38E}" srcOrd="0" destOrd="0" presId="urn:microsoft.com/office/officeart/2005/8/layout/radial1"/>
    <dgm:cxn modelId="{BF06D3B7-7B8B-D14D-B4DD-6A623C78B59E}" type="presOf" srcId="{9531905F-F4A5-7744-B596-C575D7DE449A}" destId="{F90A69B5-83CB-F240-9A12-217AC803C6CC}" srcOrd="1" destOrd="0" presId="urn:microsoft.com/office/officeart/2005/8/layout/radial1"/>
    <dgm:cxn modelId="{BECB796F-38A0-BC42-9566-A0B8B7F142C0}" type="presOf" srcId="{7CE87D56-AD29-BF40-8AB6-6596CD0C2F09}" destId="{65E3FA09-8BA2-0D47-9BAB-6EB44A2C8A90}" srcOrd="1" destOrd="0" presId="urn:microsoft.com/office/officeart/2005/8/layout/radial1"/>
    <dgm:cxn modelId="{3793AA2B-07A6-2546-835E-B064BD9D19E3}" type="presOf" srcId="{3B27DD65-03D4-6240-99C4-89B6216B6938}" destId="{3C5C4836-20FB-E748-AFA5-E6B5656EE9DF}" srcOrd="0" destOrd="0" presId="urn:microsoft.com/office/officeart/2005/8/layout/radial1"/>
    <dgm:cxn modelId="{505C065E-AC53-3F49-970C-D5EEBE181597}" type="presOf" srcId="{56ABA0DC-FC30-0D44-92A5-FC3CD9437A3D}" destId="{4E5CB6ED-E738-6748-9BBC-277CD8B73C96}" srcOrd="1" destOrd="0" presId="urn:microsoft.com/office/officeart/2005/8/layout/radial1"/>
    <dgm:cxn modelId="{C2718591-9401-8940-BE29-B39EE8DEACD7}" type="presOf" srcId="{BFFD012D-E4FC-3F4B-8C33-C2A590ABDF41}" destId="{88C009C7-989B-CC41-B4E5-B3797994DFAE}" srcOrd="1" destOrd="0" presId="urn:microsoft.com/office/officeart/2005/8/layout/radial1"/>
    <dgm:cxn modelId="{FFB21138-94B7-D447-8E76-594F62D5CFB5}" srcId="{A9AB2FF7-1B0A-2244-93C1-5B7D467771DD}" destId="{3CC5CB61-7CC2-4446-A717-FB56E4DAE4F6}" srcOrd="4" destOrd="0" parTransId="{7978D7F8-F36F-214B-B9C0-86EC8BF011F9}" sibTransId="{D558AB28-FAC2-264C-AD12-31198A67641B}"/>
    <dgm:cxn modelId="{82039038-408A-6240-BD9C-07FAB35591CA}" srcId="{A9AB2FF7-1B0A-2244-93C1-5B7D467771DD}" destId="{F017E5B4-B7EF-0142-A179-B61E177A56FF}" srcOrd="1" destOrd="0" parTransId="{9531905F-F4A5-7744-B596-C575D7DE449A}" sibTransId="{EADC1921-058C-704E-A6B0-8FDEE5548BF1}"/>
    <dgm:cxn modelId="{05B33B22-298C-5044-B8F2-CFD400F4B202}" type="presOf" srcId="{F858E24A-803C-2C48-8941-AB6527A1C8CF}" destId="{A4C5776A-B58C-6E4F-820E-E0CCC1360F1A}" srcOrd="0" destOrd="0" presId="urn:microsoft.com/office/officeart/2005/8/layout/radial1"/>
    <dgm:cxn modelId="{79441B5F-92B2-8441-950C-AF9947D9F1E9}" type="presOf" srcId="{56ABA0DC-FC30-0D44-92A5-FC3CD9437A3D}" destId="{F3D59C1A-BE16-D345-BB13-B5AD7D62CF61}" srcOrd="0" destOrd="0" presId="urn:microsoft.com/office/officeart/2005/8/layout/radial1"/>
    <dgm:cxn modelId="{729AA593-CED2-3045-A6A7-442F400F3A62}" type="presOf" srcId="{7CE87D56-AD29-BF40-8AB6-6596CD0C2F09}" destId="{B674753A-0C3A-6A41-B682-720896455A00}" srcOrd="0" destOrd="0" presId="urn:microsoft.com/office/officeart/2005/8/layout/radial1"/>
    <dgm:cxn modelId="{8E0C7A25-96ED-5F4A-9180-677C167856D0}" type="presOf" srcId="{A9AB2FF7-1B0A-2244-93C1-5B7D467771DD}" destId="{A29390A4-6EBB-AB48-A257-47301C4FF5C2}" srcOrd="0" destOrd="0" presId="urn:microsoft.com/office/officeart/2005/8/layout/radial1"/>
    <dgm:cxn modelId="{4E6CD5B8-4ECD-5149-A623-71435CD07024}" srcId="{A9AB2FF7-1B0A-2244-93C1-5B7D467771DD}" destId="{EE04F91C-3523-4647-A99F-0A759AE405F1}" srcOrd="0" destOrd="0" parTransId="{7CE87D56-AD29-BF40-8AB6-6596CD0C2F09}" sibTransId="{33B60C73-FCB4-084F-B538-D292603D0591}"/>
    <dgm:cxn modelId="{096AA593-6743-5B41-81EB-294707223B9E}" srcId="{A9AB2FF7-1B0A-2244-93C1-5B7D467771DD}" destId="{F858E24A-803C-2C48-8941-AB6527A1C8CF}" srcOrd="2" destOrd="0" parTransId="{56ABA0DC-FC30-0D44-92A5-FC3CD9437A3D}" sibTransId="{146FBE11-B652-D54E-9C8F-9007360C5508}"/>
    <dgm:cxn modelId="{BCE1B5E9-DCA3-074B-ACB7-62A50C0021B1}" type="presOf" srcId="{44A90BF1-9C3E-5547-916A-0AC46DBBEB31}" destId="{78528A8E-9F82-EE44-BBE3-7312274D6884}" srcOrd="0" destOrd="0" presId="urn:microsoft.com/office/officeart/2005/8/layout/radial1"/>
    <dgm:cxn modelId="{36FF6933-7C7D-9C44-BD48-2C54CCD6CBF2}" type="presOf" srcId="{F017E5B4-B7EF-0142-A179-B61E177A56FF}" destId="{9495B65B-7667-1043-9C5E-F7BF126818A1}" srcOrd="0" destOrd="0" presId="urn:microsoft.com/office/officeart/2005/8/layout/radial1"/>
    <dgm:cxn modelId="{ED09A2E6-54F0-3240-92FC-EA7BEFA4BAD4}" type="presParOf" srcId="{78528A8E-9F82-EE44-BBE3-7312274D6884}" destId="{A29390A4-6EBB-AB48-A257-47301C4FF5C2}" srcOrd="0" destOrd="0" presId="urn:microsoft.com/office/officeart/2005/8/layout/radial1"/>
    <dgm:cxn modelId="{CC753181-27B9-5D40-B78D-346E48D356E9}" type="presParOf" srcId="{78528A8E-9F82-EE44-BBE3-7312274D6884}" destId="{B674753A-0C3A-6A41-B682-720896455A00}" srcOrd="1" destOrd="0" presId="urn:microsoft.com/office/officeart/2005/8/layout/radial1"/>
    <dgm:cxn modelId="{60BF33D4-FB40-EB4C-BAAA-5DF9DF0C09CB}" type="presParOf" srcId="{B674753A-0C3A-6A41-B682-720896455A00}" destId="{65E3FA09-8BA2-0D47-9BAB-6EB44A2C8A90}" srcOrd="0" destOrd="0" presId="urn:microsoft.com/office/officeart/2005/8/layout/radial1"/>
    <dgm:cxn modelId="{60428163-3012-AA41-B70C-5230537B8F9A}" type="presParOf" srcId="{78528A8E-9F82-EE44-BBE3-7312274D6884}" destId="{A2418199-ECFD-AD4F-B2E5-9425D8B7B38E}" srcOrd="2" destOrd="0" presId="urn:microsoft.com/office/officeart/2005/8/layout/radial1"/>
    <dgm:cxn modelId="{D2D24581-816E-AC46-9C5B-0348540A2896}" type="presParOf" srcId="{78528A8E-9F82-EE44-BBE3-7312274D6884}" destId="{672F0324-DF7A-2948-A51F-1686409A85B0}" srcOrd="3" destOrd="0" presId="urn:microsoft.com/office/officeart/2005/8/layout/radial1"/>
    <dgm:cxn modelId="{821BC336-7C9D-F045-A15B-E23C306689ED}" type="presParOf" srcId="{672F0324-DF7A-2948-A51F-1686409A85B0}" destId="{F90A69B5-83CB-F240-9A12-217AC803C6CC}" srcOrd="0" destOrd="0" presId="urn:microsoft.com/office/officeart/2005/8/layout/radial1"/>
    <dgm:cxn modelId="{FF00205F-C89D-BF4B-BCB4-A380037C9C70}" type="presParOf" srcId="{78528A8E-9F82-EE44-BBE3-7312274D6884}" destId="{9495B65B-7667-1043-9C5E-F7BF126818A1}" srcOrd="4" destOrd="0" presId="urn:microsoft.com/office/officeart/2005/8/layout/radial1"/>
    <dgm:cxn modelId="{736C129C-450A-4A48-A399-0AB0E44FBC0A}" type="presParOf" srcId="{78528A8E-9F82-EE44-BBE3-7312274D6884}" destId="{F3D59C1A-BE16-D345-BB13-B5AD7D62CF61}" srcOrd="5" destOrd="0" presId="urn:microsoft.com/office/officeart/2005/8/layout/radial1"/>
    <dgm:cxn modelId="{81041031-7D5F-0B45-A0CD-80401289D5BD}" type="presParOf" srcId="{F3D59C1A-BE16-D345-BB13-B5AD7D62CF61}" destId="{4E5CB6ED-E738-6748-9BBC-277CD8B73C96}" srcOrd="0" destOrd="0" presId="urn:microsoft.com/office/officeart/2005/8/layout/radial1"/>
    <dgm:cxn modelId="{F9174387-7234-AD42-B1A2-74168D81CAE0}" type="presParOf" srcId="{78528A8E-9F82-EE44-BBE3-7312274D6884}" destId="{A4C5776A-B58C-6E4F-820E-E0CCC1360F1A}" srcOrd="6" destOrd="0" presId="urn:microsoft.com/office/officeart/2005/8/layout/radial1"/>
    <dgm:cxn modelId="{D9F38847-132F-C543-9AE3-BBFD6D215AF9}" type="presParOf" srcId="{78528A8E-9F82-EE44-BBE3-7312274D6884}" destId="{6753A5D1-F696-6848-A698-0701787424FB}" srcOrd="7" destOrd="0" presId="urn:microsoft.com/office/officeart/2005/8/layout/radial1"/>
    <dgm:cxn modelId="{6E10C4C4-8033-D14A-9F6D-8B1989A871C2}" type="presParOf" srcId="{6753A5D1-F696-6848-A698-0701787424FB}" destId="{88C009C7-989B-CC41-B4E5-B3797994DFAE}" srcOrd="0" destOrd="0" presId="urn:microsoft.com/office/officeart/2005/8/layout/radial1"/>
    <dgm:cxn modelId="{06E481DB-9F9D-EC42-98AB-91AFCE476153}" type="presParOf" srcId="{78528A8E-9F82-EE44-BBE3-7312274D6884}" destId="{3C5C4836-20FB-E748-AFA5-E6B5656EE9DF}" srcOrd="8" destOrd="0" presId="urn:microsoft.com/office/officeart/2005/8/layout/radial1"/>
    <dgm:cxn modelId="{86762164-4BD4-8A43-B60F-AB2F577E2B26}" type="presParOf" srcId="{78528A8E-9F82-EE44-BBE3-7312274D6884}" destId="{7F02E283-B727-3145-8443-BCBE1FC13F89}" srcOrd="9" destOrd="0" presId="urn:microsoft.com/office/officeart/2005/8/layout/radial1"/>
    <dgm:cxn modelId="{755E8E4D-878F-5945-A94E-23E73724EB22}" type="presParOf" srcId="{7F02E283-B727-3145-8443-BCBE1FC13F89}" destId="{F4176145-601C-A14E-AC3A-17E983CBAFB5}" srcOrd="0" destOrd="0" presId="urn:microsoft.com/office/officeart/2005/8/layout/radial1"/>
    <dgm:cxn modelId="{918F0220-357C-DA45-BFE8-B524EBFEE333}" type="presParOf" srcId="{78528A8E-9F82-EE44-BBE3-7312274D6884}" destId="{8A8C045B-22FB-744C-9870-AE55C4CFCDCC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BB928-EBE8-8F46-B9E4-228FE7C113FA}">
      <dsp:nvSpPr>
        <dsp:cNvPr id="0" name=""/>
        <dsp:cNvSpPr/>
      </dsp:nvSpPr>
      <dsp:spPr>
        <a:xfrm>
          <a:off x="3435905" y="2105633"/>
          <a:ext cx="1357788" cy="1357788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STORYWORLD E WORLDBUILDING</a:t>
          </a:r>
          <a:endParaRPr lang="en-US" sz="1000" kern="1200" dirty="0"/>
        </a:p>
      </dsp:txBody>
      <dsp:txXfrm>
        <a:off x="3502187" y="2171915"/>
        <a:ext cx="1225224" cy="1225224"/>
      </dsp:txXfrm>
    </dsp:sp>
    <dsp:sp modelId="{FB549EB6-AED3-D549-9592-B08862D7E881}">
      <dsp:nvSpPr>
        <dsp:cNvPr id="0" name=""/>
        <dsp:cNvSpPr/>
      </dsp:nvSpPr>
      <dsp:spPr>
        <a:xfrm rot="16200000">
          <a:off x="3638583" y="1629417"/>
          <a:ext cx="9524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243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0EB23-C396-B24A-9301-E417650291FD}">
      <dsp:nvSpPr>
        <dsp:cNvPr id="0" name=""/>
        <dsp:cNvSpPr/>
      </dsp:nvSpPr>
      <dsp:spPr>
        <a:xfrm>
          <a:off x="3659940" y="243482"/>
          <a:ext cx="909718" cy="909718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UNIVERSI PARALLELI </a:t>
          </a:r>
          <a:endParaRPr lang="en-US" sz="1200" kern="1200" dirty="0"/>
        </a:p>
      </dsp:txBody>
      <dsp:txXfrm>
        <a:off x="3704349" y="287891"/>
        <a:ext cx="820900" cy="820900"/>
      </dsp:txXfrm>
    </dsp:sp>
    <dsp:sp modelId="{A1F4364D-FCD8-474B-95AC-74E22C3F50BA}">
      <dsp:nvSpPr>
        <dsp:cNvPr id="0" name=""/>
        <dsp:cNvSpPr/>
      </dsp:nvSpPr>
      <dsp:spPr>
        <a:xfrm rot="1800000">
          <a:off x="4741642" y="3370747"/>
          <a:ext cx="7770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704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04A2E-A2A9-DC42-BAF3-86ABE5D45C1C}">
      <dsp:nvSpPr>
        <dsp:cNvPr id="0" name=""/>
        <dsp:cNvSpPr/>
      </dsp:nvSpPr>
      <dsp:spPr>
        <a:xfrm>
          <a:off x="5466630" y="3372761"/>
          <a:ext cx="909718" cy="909718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CANALI DI DISTRIBUZIONE </a:t>
          </a:r>
          <a:endParaRPr lang="en-US" sz="800" kern="1200" dirty="0"/>
        </a:p>
      </dsp:txBody>
      <dsp:txXfrm>
        <a:off x="5511039" y="3417170"/>
        <a:ext cx="820900" cy="820900"/>
      </dsp:txXfrm>
    </dsp:sp>
    <dsp:sp modelId="{73555231-7541-024F-A6D7-DAC6D3D5B636}">
      <dsp:nvSpPr>
        <dsp:cNvPr id="0" name=""/>
        <dsp:cNvSpPr/>
      </dsp:nvSpPr>
      <dsp:spPr>
        <a:xfrm rot="9000000">
          <a:off x="2710917" y="3370747"/>
          <a:ext cx="7770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704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64E04E-239C-9445-A537-8190765B97FC}">
      <dsp:nvSpPr>
        <dsp:cNvPr id="0" name=""/>
        <dsp:cNvSpPr/>
      </dsp:nvSpPr>
      <dsp:spPr>
        <a:xfrm>
          <a:off x="1853250" y="3372761"/>
          <a:ext cx="909718" cy="909718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SEEDING</a:t>
          </a:r>
          <a:endParaRPr lang="en-US" sz="1400" kern="1200" dirty="0"/>
        </a:p>
      </dsp:txBody>
      <dsp:txXfrm>
        <a:off x="1897659" y="3417170"/>
        <a:ext cx="820900" cy="820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390A4-6EBB-AB48-A257-47301C4FF5C2}">
      <dsp:nvSpPr>
        <dsp:cNvPr id="0" name=""/>
        <dsp:cNvSpPr/>
      </dsp:nvSpPr>
      <dsp:spPr>
        <a:xfrm>
          <a:off x="3057119" y="1577428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Storyworld</a:t>
          </a:r>
          <a:r>
            <a:rPr lang="en-US" sz="1500" kern="1200" dirty="0" smtClean="0"/>
            <a:t/>
          </a:r>
          <a:br>
            <a:rPr lang="en-US" sz="1500" kern="1200" dirty="0" smtClean="0"/>
          </a:br>
          <a:r>
            <a:rPr lang="en-US" sz="1500" kern="1200" dirty="0" err="1" smtClean="0"/>
            <a:t>universo</a:t>
          </a:r>
          <a:r>
            <a:rPr lang="en-US" sz="1500" kern="1200" dirty="0" smtClean="0"/>
            <a:t> base</a:t>
          </a:r>
          <a:endParaRPr lang="en-US" sz="1500" kern="1200" dirty="0"/>
        </a:p>
      </dsp:txBody>
      <dsp:txXfrm>
        <a:off x="3232763" y="1753072"/>
        <a:ext cx="848085" cy="848085"/>
      </dsp:txXfrm>
    </dsp:sp>
    <dsp:sp modelId="{B674753A-0C3A-6A41-B682-720896455A00}">
      <dsp:nvSpPr>
        <dsp:cNvPr id="0" name=""/>
        <dsp:cNvSpPr/>
      </dsp:nvSpPr>
      <dsp:spPr>
        <a:xfrm rot="16200000">
          <a:off x="3475877" y="1381740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47760" y="1387453"/>
        <a:ext cx="18092" cy="18092"/>
      </dsp:txXfrm>
    </dsp:sp>
    <dsp:sp modelId="{A2418199-ECFD-AD4F-B2E5-9425D8B7B38E}">
      <dsp:nvSpPr>
        <dsp:cNvPr id="0" name=""/>
        <dsp:cNvSpPr/>
      </dsp:nvSpPr>
      <dsp:spPr>
        <a:xfrm>
          <a:off x="3057119" y="16196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UP1</a:t>
          </a:r>
          <a:endParaRPr lang="en-US" sz="3500" kern="1200" dirty="0"/>
        </a:p>
      </dsp:txBody>
      <dsp:txXfrm>
        <a:off x="3232763" y="191840"/>
        <a:ext cx="848085" cy="848085"/>
      </dsp:txXfrm>
    </dsp:sp>
    <dsp:sp modelId="{672F0324-DF7A-2948-A51F-1686409A85B0}">
      <dsp:nvSpPr>
        <dsp:cNvPr id="0" name=""/>
        <dsp:cNvSpPr/>
      </dsp:nvSpPr>
      <dsp:spPr>
        <a:xfrm rot="20520000">
          <a:off x="4218287" y="1921132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90169" y="1926845"/>
        <a:ext cx="18092" cy="18092"/>
      </dsp:txXfrm>
    </dsp:sp>
    <dsp:sp modelId="{9495B65B-7667-1043-9C5E-F7BF126818A1}">
      <dsp:nvSpPr>
        <dsp:cNvPr id="0" name=""/>
        <dsp:cNvSpPr/>
      </dsp:nvSpPr>
      <dsp:spPr>
        <a:xfrm>
          <a:off x="4541939" y="1094981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UP2</a:t>
          </a:r>
          <a:endParaRPr lang="en-US" sz="3500" kern="1200" dirty="0"/>
        </a:p>
      </dsp:txBody>
      <dsp:txXfrm>
        <a:off x="4717583" y="1270625"/>
        <a:ext cx="848085" cy="848085"/>
      </dsp:txXfrm>
    </dsp:sp>
    <dsp:sp modelId="{F3D59C1A-BE16-D345-BB13-B5AD7D62CF61}">
      <dsp:nvSpPr>
        <dsp:cNvPr id="0" name=""/>
        <dsp:cNvSpPr/>
      </dsp:nvSpPr>
      <dsp:spPr>
        <a:xfrm rot="3240000">
          <a:off x="3934711" y="2793887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594" y="2799600"/>
        <a:ext cx="18092" cy="18092"/>
      </dsp:txXfrm>
    </dsp:sp>
    <dsp:sp modelId="{A4C5776A-B58C-6E4F-820E-E0CCC1360F1A}">
      <dsp:nvSpPr>
        <dsp:cNvPr id="0" name=""/>
        <dsp:cNvSpPr/>
      </dsp:nvSpPr>
      <dsp:spPr>
        <a:xfrm>
          <a:off x="3974788" y="2840491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UP3</a:t>
          </a:r>
          <a:endParaRPr lang="en-US" sz="3500" kern="1200" dirty="0"/>
        </a:p>
      </dsp:txBody>
      <dsp:txXfrm>
        <a:off x="4150432" y="3016135"/>
        <a:ext cx="848085" cy="848085"/>
      </dsp:txXfrm>
    </dsp:sp>
    <dsp:sp modelId="{6753A5D1-F696-6848-A698-0701787424FB}">
      <dsp:nvSpPr>
        <dsp:cNvPr id="0" name=""/>
        <dsp:cNvSpPr/>
      </dsp:nvSpPr>
      <dsp:spPr>
        <a:xfrm rot="7560000">
          <a:off x="3017042" y="2793887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88925" y="2799600"/>
        <a:ext cx="18092" cy="18092"/>
      </dsp:txXfrm>
    </dsp:sp>
    <dsp:sp modelId="{3C5C4836-20FB-E748-AFA5-E6B5656EE9DF}">
      <dsp:nvSpPr>
        <dsp:cNvPr id="0" name=""/>
        <dsp:cNvSpPr/>
      </dsp:nvSpPr>
      <dsp:spPr>
        <a:xfrm>
          <a:off x="2139450" y="2840491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UP4</a:t>
          </a:r>
          <a:endParaRPr lang="en-US" sz="3500" kern="1200" dirty="0"/>
        </a:p>
      </dsp:txBody>
      <dsp:txXfrm>
        <a:off x="2315094" y="3016135"/>
        <a:ext cx="848085" cy="848085"/>
      </dsp:txXfrm>
    </dsp:sp>
    <dsp:sp modelId="{7F02E283-B727-3145-8443-BCBE1FC13F89}">
      <dsp:nvSpPr>
        <dsp:cNvPr id="0" name=""/>
        <dsp:cNvSpPr/>
      </dsp:nvSpPr>
      <dsp:spPr>
        <a:xfrm rot="11880000">
          <a:off x="2733467" y="1921132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05350" y="1926845"/>
        <a:ext cx="18092" cy="18092"/>
      </dsp:txXfrm>
    </dsp:sp>
    <dsp:sp modelId="{8A8C045B-22FB-744C-9870-AE55C4CFCDCC}">
      <dsp:nvSpPr>
        <dsp:cNvPr id="0" name=""/>
        <dsp:cNvSpPr/>
      </dsp:nvSpPr>
      <dsp:spPr>
        <a:xfrm>
          <a:off x="1572300" y="1094981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UP5</a:t>
          </a:r>
          <a:endParaRPr lang="en-US" sz="3500" kern="1200" dirty="0"/>
        </a:p>
      </dsp:txBody>
      <dsp:txXfrm>
        <a:off x="1747944" y="1270625"/>
        <a:ext cx="848085" cy="848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390A4-6EBB-AB48-A257-47301C4FF5C2}">
      <dsp:nvSpPr>
        <dsp:cNvPr id="0" name=""/>
        <dsp:cNvSpPr/>
      </dsp:nvSpPr>
      <dsp:spPr>
        <a:xfrm>
          <a:off x="3057119" y="1577428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Storyworld</a:t>
          </a:r>
          <a:r>
            <a:rPr lang="en-US" sz="1300" kern="1200" dirty="0" smtClean="0"/>
            <a:t/>
          </a:r>
          <a:br>
            <a:rPr lang="en-US" sz="1300" kern="1200" dirty="0" smtClean="0"/>
          </a:br>
          <a:r>
            <a:rPr lang="en-US" sz="1300" kern="1200" dirty="0" err="1" smtClean="0"/>
            <a:t>universo</a:t>
          </a:r>
          <a:r>
            <a:rPr lang="en-US" sz="1300" kern="1200" dirty="0" smtClean="0"/>
            <a:t> base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CANALE 0</a:t>
          </a:r>
          <a:endParaRPr lang="en-US" sz="1300" kern="1200" dirty="0"/>
        </a:p>
      </dsp:txBody>
      <dsp:txXfrm>
        <a:off x="3232763" y="1753072"/>
        <a:ext cx="848085" cy="848085"/>
      </dsp:txXfrm>
    </dsp:sp>
    <dsp:sp modelId="{B674753A-0C3A-6A41-B682-720896455A00}">
      <dsp:nvSpPr>
        <dsp:cNvPr id="0" name=""/>
        <dsp:cNvSpPr/>
      </dsp:nvSpPr>
      <dsp:spPr>
        <a:xfrm rot="16200000">
          <a:off x="3475877" y="1381740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47760" y="1387453"/>
        <a:ext cx="18092" cy="18092"/>
      </dsp:txXfrm>
    </dsp:sp>
    <dsp:sp modelId="{A2418199-ECFD-AD4F-B2E5-9425D8B7B38E}">
      <dsp:nvSpPr>
        <dsp:cNvPr id="0" name=""/>
        <dsp:cNvSpPr/>
      </dsp:nvSpPr>
      <dsp:spPr>
        <a:xfrm>
          <a:off x="3057119" y="16196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UP1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Canale1</a:t>
          </a:r>
          <a:endParaRPr lang="en-US" sz="1900" kern="1200" dirty="0"/>
        </a:p>
      </dsp:txBody>
      <dsp:txXfrm>
        <a:off x="3232763" y="191840"/>
        <a:ext cx="848085" cy="848085"/>
      </dsp:txXfrm>
    </dsp:sp>
    <dsp:sp modelId="{672F0324-DF7A-2948-A51F-1686409A85B0}">
      <dsp:nvSpPr>
        <dsp:cNvPr id="0" name=""/>
        <dsp:cNvSpPr/>
      </dsp:nvSpPr>
      <dsp:spPr>
        <a:xfrm rot="20520000">
          <a:off x="4218287" y="1921132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390169" y="1926845"/>
        <a:ext cx="18092" cy="18092"/>
      </dsp:txXfrm>
    </dsp:sp>
    <dsp:sp modelId="{9495B65B-7667-1043-9C5E-F7BF126818A1}">
      <dsp:nvSpPr>
        <dsp:cNvPr id="0" name=""/>
        <dsp:cNvSpPr/>
      </dsp:nvSpPr>
      <dsp:spPr>
        <a:xfrm>
          <a:off x="4541939" y="1094981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UP2 </a:t>
          </a:r>
          <a:r>
            <a:rPr lang="en-US" sz="1900" kern="1200" dirty="0" err="1" smtClean="0"/>
            <a:t>Canale</a:t>
          </a:r>
          <a:r>
            <a:rPr lang="en-US" sz="1900" kern="1200" dirty="0" smtClean="0"/>
            <a:t> 2</a:t>
          </a:r>
          <a:endParaRPr lang="en-US" sz="1900" kern="1200" dirty="0"/>
        </a:p>
      </dsp:txBody>
      <dsp:txXfrm>
        <a:off x="4717583" y="1270625"/>
        <a:ext cx="848085" cy="848085"/>
      </dsp:txXfrm>
    </dsp:sp>
    <dsp:sp modelId="{F3D59C1A-BE16-D345-BB13-B5AD7D62CF61}">
      <dsp:nvSpPr>
        <dsp:cNvPr id="0" name=""/>
        <dsp:cNvSpPr/>
      </dsp:nvSpPr>
      <dsp:spPr>
        <a:xfrm rot="3240000">
          <a:off x="3934711" y="2793887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6594" y="2799600"/>
        <a:ext cx="18092" cy="18092"/>
      </dsp:txXfrm>
    </dsp:sp>
    <dsp:sp modelId="{A4C5776A-B58C-6E4F-820E-E0CCC1360F1A}">
      <dsp:nvSpPr>
        <dsp:cNvPr id="0" name=""/>
        <dsp:cNvSpPr/>
      </dsp:nvSpPr>
      <dsp:spPr>
        <a:xfrm>
          <a:off x="3974788" y="2840491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UP3 </a:t>
          </a:r>
          <a:r>
            <a:rPr lang="en-US" sz="1900" kern="1200" dirty="0" err="1" smtClean="0"/>
            <a:t>Canale</a:t>
          </a:r>
          <a:r>
            <a:rPr lang="en-US" sz="1900" kern="1200" dirty="0" smtClean="0"/>
            <a:t> 3</a:t>
          </a:r>
          <a:endParaRPr lang="en-US" sz="1900" kern="1200" dirty="0"/>
        </a:p>
      </dsp:txBody>
      <dsp:txXfrm>
        <a:off x="4150432" y="3016135"/>
        <a:ext cx="848085" cy="848085"/>
      </dsp:txXfrm>
    </dsp:sp>
    <dsp:sp modelId="{6753A5D1-F696-6848-A698-0701787424FB}">
      <dsp:nvSpPr>
        <dsp:cNvPr id="0" name=""/>
        <dsp:cNvSpPr/>
      </dsp:nvSpPr>
      <dsp:spPr>
        <a:xfrm rot="7560000">
          <a:off x="3017042" y="2793887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88925" y="2799600"/>
        <a:ext cx="18092" cy="18092"/>
      </dsp:txXfrm>
    </dsp:sp>
    <dsp:sp modelId="{3C5C4836-20FB-E748-AFA5-E6B5656EE9DF}">
      <dsp:nvSpPr>
        <dsp:cNvPr id="0" name=""/>
        <dsp:cNvSpPr/>
      </dsp:nvSpPr>
      <dsp:spPr>
        <a:xfrm>
          <a:off x="2139450" y="2840491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UP4 </a:t>
          </a:r>
          <a:r>
            <a:rPr lang="en-US" sz="1900" kern="1200" dirty="0" err="1" smtClean="0"/>
            <a:t>Canale</a:t>
          </a:r>
          <a:r>
            <a:rPr lang="en-US" sz="1900" kern="1200" dirty="0" smtClean="0"/>
            <a:t> 4</a:t>
          </a:r>
          <a:endParaRPr lang="en-US" sz="1900" kern="1200" dirty="0"/>
        </a:p>
      </dsp:txBody>
      <dsp:txXfrm>
        <a:off x="2315094" y="3016135"/>
        <a:ext cx="848085" cy="848085"/>
      </dsp:txXfrm>
    </dsp:sp>
    <dsp:sp modelId="{7F02E283-B727-3145-8443-BCBE1FC13F89}">
      <dsp:nvSpPr>
        <dsp:cNvPr id="0" name=""/>
        <dsp:cNvSpPr/>
      </dsp:nvSpPr>
      <dsp:spPr>
        <a:xfrm rot="11880000">
          <a:off x="2733467" y="1921132"/>
          <a:ext cx="361858" cy="29518"/>
        </a:xfrm>
        <a:custGeom>
          <a:avLst/>
          <a:gdLst/>
          <a:ahLst/>
          <a:cxnLst/>
          <a:rect l="0" t="0" r="0" b="0"/>
          <a:pathLst>
            <a:path>
              <a:moveTo>
                <a:pt x="0" y="14759"/>
              </a:moveTo>
              <a:lnTo>
                <a:pt x="361858" y="147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05350" y="1926845"/>
        <a:ext cx="18092" cy="18092"/>
      </dsp:txXfrm>
    </dsp:sp>
    <dsp:sp modelId="{8A8C045B-22FB-744C-9870-AE55C4CFCDCC}">
      <dsp:nvSpPr>
        <dsp:cNvPr id="0" name=""/>
        <dsp:cNvSpPr/>
      </dsp:nvSpPr>
      <dsp:spPr>
        <a:xfrm>
          <a:off x="1572300" y="1094981"/>
          <a:ext cx="1199373" cy="11993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30000"/>
                <a:satMod val="150000"/>
              </a:schemeClr>
              <a:schemeClr val="accent1">
                <a:hueOff val="0"/>
                <a:satOff val="0"/>
                <a:lumOff val="0"/>
                <a:alphaOff val="0"/>
                <a:alpha val="10000"/>
                <a:satMod val="120000"/>
              </a:schemeClr>
            </a:duotone>
          </a:blip>
          <a:stretch/>
        </a:blip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UP5 </a:t>
          </a:r>
          <a:r>
            <a:rPr lang="en-US" sz="1900" kern="1200" dirty="0" err="1" smtClean="0"/>
            <a:t>Canale</a:t>
          </a:r>
          <a:r>
            <a:rPr lang="en-US" sz="1900" kern="1200" dirty="0" smtClean="0"/>
            <a:t> 5</a:t>
          </a:r>
          <a:endParaRPr lang="en-US" sz="1900" kern="1200" dirty="0"/>
        </a:p>
      </dsp:txBody>
      <dsp:txXfrm>
        <a:off x="1747944" y="1270625"/>
        <a:ext cx="848085" cy="848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F9833-35CF-384B-9487-54C47E2ACFB6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DA69A-BEE1-ED49-99C3-7D6A16021B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72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27/05/19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.wikipedia.org/wiki/XX_secolo%23Personaggi_significativ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SCHEMA BASE DI PROGETTAZIONE TRANSMEDIALE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597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781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5682"/>
            <a:ext cx="7313613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TATTICHE e STRUMENTI: </a:t>
            </a:r>
            <a:br>
              <a:rPr lang="en-US" dirty="0" smtClean="0"/>
            </a:br>
            <a:r>
              <a:rPr lang="en-US" sz="2200" dirty="0" smtClean="0"/>
              <a:t>QUALI MESSAGGI PER QUALI CONTENUTI E QUALI CANALI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dirty="0" err="1"/>
              <a:t>cognitivo</a:t>
            </a:r>
            <a:r>
              <a:rPr lang="en-US" sz="7200" dirty="0"/>
              <a:t> (</a:t>
            </a:r>
            <a:r>
              <a:rPr lang="en-US" sz="7200" dirty="0" err="1"/>
              <a:t>ricordo</a:t>
            </a:r>
            <a:r>
              <a:rPr lang="en-US" sz="7200" dirty="0"/>
              <a:t> e </a:t>
            </a:r>
            <a:r>
              <a:rPr lang="en-US" sz="7200" dirty="0" err="1"/>
              <a:t>conoscenza</a:t>
            </a:r>
            <a:r>
              <a:rPr lang="en-US" sz="7200" dirty="0"/>
              <a:t>)</a:t>
            </a:r>
          </a:p>
          <a:p>
            <a:r>
              <a:rPr lang="en-US" sz="7200" dirty="0" err="1"/>
              <a:t>emotivo</a:t>
            </a:r>
            <a:r>
              <a:rPr lang="en-US" sz="7200" dirty="0"/>
              <a:t> (</a:t>
            </a:r>
            <a:r>
              <a:rPr lang="en-US" sz="7200" dirty="0" err="1"/>
              <a:t>atteggiamento</a:t>
            </a:r>
            <a:r>
              <a:rPr lang="en-US" sz="7200" dirty="0"/>
              <a:t> e </a:t>
            </a:r>
            <a:r>
              <a:rPr lang="en-US" sz="7200" dirty="0" err="1"/>
              <a:t>opinione</a:t>
            </a:r>
            <a:r>
              <a:rPr lang="en-US" sz="7200" dirty="0"/>
              <a:t>)</a:t>
            </a:r>
          </a:p>
          <a:p>
            <a:r>
              <a:rPr lang="en-US" sz="7200" dirty="0" err="1"/>
              <a:t>conativo</a:t>
            </a:r>
            <a:r>
              <a:rPr lang="en-US" sz="7200" dirty="0"/>
              <a:t> (</a:t>
            </a:r>
            <a:r>
              <a:rPr lang="en-US" sz="7200" dirty="0" err="1"/>
              <a:t>comportamento</a:t>
            </a:r>
            <a:r>
              <a:rPr lang="en-US" sz="7200" dirty="0" smtClean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300" dirty="0" err="1"/>
              <a:t>Regola</a:t>
            </a:r>
            <a:r>
              <a:rPr lang="en-US" sz="4300" dirty="0"/>
              <a:t> del “SECCO”</a:t>
            </a:r>
          </a:p>
          <a:p>
            <a:r>
              <a:rPr lang="en-US" sz="4300" dirty="0"/>
              <a:t>SINTETICO / SEMPLICE</a:t>
            </a:r>
          </a:p>
          <a:p>
            <a:r>
              <a:rPr lang="en-US" sz="4300" dirty="0"/>
              <a:t>ESAURIENTE ma EMOZIONANTE</a:t>
            </a:r>
          </a:p>
          <a:p>
            <a:r>
              <a:rPr lang="en-US" sz="4300" dirty="0"/>
              <a:t>CHIARO ma COINVOLGENTE</a:t>
            </a:r>
          </a:p>
          <a:p>
            <a:r>
              <a:rPr lang="en-US" sz="4300" dirty="0"/>
              <a:t>CORRETTO (</a:t>
            </a:r>
            <a:r>
              <a:rPr lang="en-US" sz="4300" dirty="0" err="1"/>
              <a:t>grammatica</a:t>
            </a:r>
            <a:r>
              <a:rPr lang="en-US" sz="4300" dirty="0"/>
              <a:t> </a:t>
            </a:r>
            <a:r>
              <a:rPr lang="en-US" sz="4300" dirty="0" err="1"/>
              <a:t>ed</a:t>
            </a:r>
            <a:r>
              <a:rPr lang="en-US" sz="4300" dirty="0"/>
              <a:t> </a:t>
            </a:r>
            <a:r>
              <a:rPr lang="en-US" sz="4300" dirty="0" err="1"/>
              <a:t>etica</a:t>
            </a:r>
            <a:r>
              <a:rPr lang="en-US" sz="4300" dirty="0"/>
              <a:t>)</a:t>
            </a:r>
          </a:p>
          <a:p>
            <a:r>
              <a:rPr lang="en-US" sz="4300" dirty="0"/>
              <a:t>OGGETTIVO (</a:t>
            </a:r>
            <a:r>
              <a:rPr lang="en-US" sz="4300" dirty="0" err="1"/>
              <a:t>sebbene</a:t>
            </a:r>
            <a:r>
              <a:rPr lang="en-US" sz="4300" dirty="0"/>
              <a:t> di </a:t>
            </a:r>
            <a:r>
              <a:rPr lang="en-US" sz="4300" dirty="0" err="1"/>
              <a:t>desideri</a:t>
            </a:r>
            <a:r>
              <a:rPr lang="en-US" sz="4300" dirty="0"/>
              <a:t> </a:t>
            </a:r>
            <a:r>
              <a:rPr lang="en-US" sz="4300" dirty="0" err="1" smtClean="0"/>
              <a:t>comunicare</a:t>
            </a:r>
            <a:r>
              <a:rPr lang="en-US" sz="4300" dirty="0"/>
              <a:t> </a:t>
            </a:r>
            <a:r>
              <a:rPr lang="en-US" sz="4300" dirty="0" err="1" smtClean="0"/>
              <a:t>soggettivamente</a:t>
            </a:r>
            <a:r>
              <a:rPr lang="en-US" sz="4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76164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TATTICHE e STRUMENTI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Nelle</a:t>
            </a:r>
            <a:r>
              <a:rPr lang="en-US" dirty="0" smtClean="0"/>
              <a:t> Public </a:t>
            </a:r>
            <a:r>
              <a:rPr lang="en-US" dirty="0" err="1" smtClean="0"/>
              <a:t>Reltations</a:t>
            </a:r>
            <a:r>
              <a:rPr lang="en-US" dirty="0" smtClean="0"/>
              <a:t> </a:t>
            </a:r>
            <a:r>
              <a:rPr lang="en-US" dirty="0" err="1" smtClean="0"/>
              <a:t>classiche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identificano</a:t>
            </a:r>
            <a:r>
              <a:rPr lang="en-US" dirty="0" smtClean="0"/>
              <a:t> </a:t>
            </a:r>
            <a:r>
              <a:rPr lang="en-US" dirty="0" err="1" smtClean="0"/>
              <a:t>questi</a:t>
            </a:r>
            <a:r>
              <a:rPr lang="en-US" dirty="0" smtClean="0"/>
              <a:t> </a:t>
            </a:r>
            <a:r>
              <a:rPr lang="en-US" dirty="0" err="1" smtClean="0"/>
              <a:t>strumenti</a:t>
            </a:r>
            <a:r>
              <a:rPr lang="en-US" dirty="0" smtClean="0"/>
              <a:t> di base per un piano di </a:t>
            </a:r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efficace</a:t>
            </a:r>
            <a:r>
              <a:rPr lang="en-US" dirty="0" smtClean="0"/>
              <a:t>: </a:t>
            </a:r>
            <a:r>
              <a:rPr lang="en-US" b="1" dirty="0" smtClean="0"/>
              <a:t>Advertising e </a:t>
            </a:r>
            <a:r>
              <a:rPr lang="en-US" b="1" dirty="0" err="1" smtClean="0"/>
              <a:t>comunicazione</a:t>
            </a:r>
            <a:r>
              <a:rPr lang="en-US" b="1" dirty="0" smtClean="0"/>
              <a:t> </a:t>
            </a:r>
            <a:r>
              <a:rPr lang="en-US" b="1" dirty="0" err="1" smtClean="0"/>
              <a:t>esterna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b="1" dirty="0" err="1" smtClean="0"/>
              <a:t>eventi</a:t>
            </a:r>
            <a:r>
              <a:rPr lang="en-US" b="1" dirty="0" smtClean="0"/>
              <a:t>– </a:t>
            </a:r>
            <a:r>
              <a:rPr lang="en-US" b="1" dirty="0" err="1" smtClean="0"/>
              <a:t>ufficio</a:t>
            </a:r>
            <a:r>
              <a:rPr lang="en-US" b="1" dirty="0" smtClean="0"/>
              <a:t> </a:t>
            </a:r>
            <a:r>
              <a:rPr lang="en-US" b="1" dirty="0" err="1" smtClean="0"/>
              <a:t>stampa</a:t>
            </a:r>
            <a:r>
              <a:rPr lang="en-US" b="1" dirty="0" smtClean="0"/>
              <a:t> – </a:t>
            </a:r>
            <a:r>
              <a:rPr lang="en-US" b="1" dirty="0" err="1" smtClean="0"/>
              <a:t>comunicazione</a:t>
            </a:r>
            <a:r>
              <a:rPr lang="en-US" b="1" dirty="0" smtClean="0"/>
              <a:t> </a:t>
            </a:r>
            <a:r>
              <a:rPr lang="en-US" b="1" dirty="0" err="1" smtClean="0"/>
              <a:t>interna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detta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organizzativa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Dovete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tot </a:t>
            </a:r>
            <a:r>
              <a:rPr lang="en-US" dirty="0" err="1" smtClean="0"/>
              <a:t>strumenti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faranno</a:t>
            </a:r>
            <a:r>
              <a:rPr lang="en-US" dirty="0" smtClean="0"/>
              <a:t> parte del </a:t>
            </a:r>
            <a:r>
              <a:rPr lang="en-US" dirty="0" err="1" smtClean="0"/>
              <a:t>vostro</a:t>
            </a:r>
            <a:r>
              <a:rPr lang="en-US" dirty="0" smtClean="0"/>
              <a:t> Piano </a:t>
            </a:r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spiegare</a:t>
            </a:r>
            <a:r>
              <a:rPr lang="en-US" dirty="0" smtClean="0"/>
              <a:t> </a:t>
            </a:r>
            <a:r>
              <a:rPr lang="en-US" dirty="0" err="1" smtClean="0"/>
              <a:t>perche</a:t>
            </a:r>
            <a:r>
              <a:rPr lang="en-US" dirty="0" smtClean="0"/>
              <a:t>’ </a:t>
            </a:r>
            <a:r>
              <a:rPr lang="en-US" dirty="0" err="1" smtClean="0"/>
              <a:t>ritenete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efficaci</a:t>
            </a:r>
            <a:r>
              <a:rPr lang="en-US" dirty="0" smtClean="0"/>
              <a:t>. </a:t>
            </a:r>
            <a:r>
              <a:rPr lang="en-US" dirty="0" err="1" smtClean="0"/>
              <a:t>Ricordatevi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sturmenti</a:t>
            </a:r>
            <a:r>
              <a:rPr lang="en-US" dirty="0" smtClean="0"/>
              <a:t> (</a:t>
            </a:r>
            <a:r>
              <a:rPr lang="en-US" dirty="0" err="1" smtClean="0"/>
              <a:t>canali</a:t>
            </a:r>
            <a:r>
              <a:rPr lang="en-US" dirty="0" smtClean="0"/>
              <a:t>, media etc.) non </a:t>
            </a:r>
            <a:r>
              <a:rPr lang="en-US" dirty="0" err="1" smtClean="0"/>
              <a:t>devono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stessi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ase</a:t>
            </a:r>
            <a:r>
              <a:rPr lang="en-US" dirty="0" smtClean="0"/>
              <a:t> 1. Se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canali</a:t>
            </a:r>
            <a:r>
              <a:rPr lang="en-US" dirty="0" smtClean="0"/>
              <a:t> </a:t>
            </a:r>
            <a:r>
              <a:rPr lang="en-US" dirty="0" err="1" smtClean="0"/>
              <a:t>uguali</a:t>
            </a:r>
            <a:r>
              <a:rPr lang="en-US" dirty="0" smtClean="0"/>
              <a:t> </a:t>
            </a:r>
            <a:r>
              <a:rPr lang="en-US" dirty="0" err="1" smtClean="0"/>
              <a:t>dovete</a:t>
            </a:r>
            <a:r>
              <a:rPr lang="en-US" dirty="0" smtClean="0"/>
              <a:t> </a:t>
            </a:r>
            <a:r>
              <a:rPr lang="en-US" dirty="0" err="1" smtClean="0"/>
              <a:t>giustificare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perche</a:t>
            </a:r>
            <a:r>
              <a:rPr lang="en-US" dirty="0" smtClean="0"/>
              <a:t>’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scelta</a:t>
            </a:r>
            <a:r>
              <a:rPr lang="en-US" dirty="0" smtClean="0"/>
              <a:t> ma non </a:t>
            </a:r>
            <a:r>
              <a:rPr lang="en-US" dirty="0" err="1" smtClean="0"/>
              <a:t>duplicare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89082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TEMPI E RISORSE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Per </a:t>
            </a:r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tempi di un Piano </a:t>
            </a:r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usare</a:t>
            </a:r>
            <a:r>
              <a:rPr lang="en-US" dirty="0" smtClean="0"/>
              <a:t> </a:t>
            </a:r>
            <a:r>
              <a:rPr lang="en-US" dirty="0" err="1" smtClean="0"/>
              <a:t>diversi</a:t>
            </a:r>
            <a:r>
              <a:rPr lang="en-US" dirty="0" smtClean="0"/>
              <a:t> </a:t>
            </a:r>
            <a:r>
              <a:rPr lang="en-US" dirty="0" err="1" smtClean="0"/>
              <a:t>strumenti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cui </a:t>
            </a:r>
            <a:r>
              <a:rPr lang="en-US" dirty="0" err="1" smtClean="0"/>
              <a:t>il</a:t>
            </a:r>
            <a:r>
              <a:rPr lang="en-US" dirty="0" smtClean="0"/>
              <a:t> GANTT</a:t>
            </a:r>
          </a:p>
          <a:p>
            <a:pPr marL="0" indent="0">
              <a:buNone/>
            </a:pP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tesina</a:t>
            </a:r>
            <a:r>
              <a:rPr lang="en-US" dirty="0" smtClean="0"/>
              <a:t> </a:t>
            </a:r>
            <a:r>
              <a:rPr lang="en-US" dirty="0" err="1" smtClean="0"/>
              <a:t>potete</a:t>
            </a:r>
            <a:r>
              <a:rPr lang="en-US" dirty="0" smtClean="0"/>
              <a:t> </a:t>
            </a:r>
            <a:r>
              <a:rPr lang="en-US" dirty="0" err="1" smtClean="0"/>
              <a:t>usarlo</a:t>
            </a:r>
            <a:r>
              <a:rPr lang="en-US" dirty="0" smtClean="0"/>
              <a:t> </a:t>
            </a:r>
            <a:r>
              <a:rPr lang="en-US" dirty="0" err="1" smtClean="0"/>
              <a:t>oppure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per </a:t>
            </a:r>
            <a:r>
              <a:rPr lang="en-US" dirty="0" err="1" smtClean="0"/>
              <a:t>ciascun</a:t>
            </a:r>
            <a:r>
              <a:rPr lang="en-US" dirty="0" smtClean="0"/>
              <a:t> </a:t>
            </a:r>
            <a:r>
              <a:rPr lang="en-US" dirty="0" err="1" smtClean="0"/>
              <a:t>strumento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momento</a:t>
            </a:r>
            <a:r>
              <a:rPr lang="en-US" dirty="0" smtClean="0"/>
              <a:t> di </a:t>
            </a:r>
            <a:r>
              <a:rPr lang="en-US" dirty="0" err="1" smtClean="0"/>
              <a:t>rilascio</a:t>
            </a:r>
            <a:r>
              <a:rPr lang="en-US" dirty="0" smtClean="0"/>
              <a:t> o </a:t>
            </a:r>
            <a:r>
              <a:rPr lang="en-US" dirty="0" err="1" smtClean="0"/>
              <a:t>lancio</a:t>
            </a:r>
            <a:r>
              <a:rPr lang="en-US" dirty="0" smtClean="0"/>
              <a:t> o </a:t>
            </a:r>
            <a:r>
              <a:rPr lang="en-US" dirty="0" err="1" smtClean="0"/>
              <a:t>realizzazione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usare</a:t>
            </a:r>
            <a:r>
              <a:rPr lang="en-US" dirty="0" smtClean="0"/>
              <a:t> </a:t>
            </a:r>
            <a:r>
              <a:rPr lang="en-US" dirty="0" err="1" smtClean="0"/>
              <a:t>tabelle</a:t>
            </a:r>
            <a:r>
              <a:rPr lang="en-US" dirty="0" smtClean="0"/>
              <a:t> ma </a:t>
            </a:r>
            <a:r>
              <a:rPr lang="en-US" dirty="0" err="1" smtClean="0"/>
              <a:t>argomentando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RISORSE: </a:t>
            </a:r>
            <a:r>
              <a:rPr lang="en-US" dirty="0" err="1" smtClean="0"/>
              <a:t>possono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di 3 tipi, </a:t>
            </a:r>
            <a:r>
              <a:rPr lang="en-US" dirty="0" err="1" smtClean="0"/>
              <a:t>economiche</a:t>
            </a:r>
            <a:r>
              <a:rPr lang="en-US" dirty="0" smtClean="0"/>
              <a:t> (budget) – </a:t>
            </a:r>
            <a:r>
              <a:rPr lang="en-US" dirty="0" err="1" smtClean="0"/>
              <a:t>umane</a:t>
            </a:r>
            <a:r>
              <a:rPr lang="en-US" dirty="0" smtClean="0"/>
              <a:t> (team) – </a:t>
            </a:r>
            <a:r>
              <a:rPr lang="en-US" dirty="0" err="1" smtClean="0"/>
              <a:t>tecnologiche</a:t>
            </a:r>
            <a:r>
              <a:rPr lang="en-US" dirty="0" smtClean="0"/>
              <a:t> (</a:t>
            </a:r>
            <a:r>
              <a:rPr lang="en-US" dirty="0" err="1" smtClean="0"/>
              <a:t>strumentazione</a:t>
            </a:r>
            <a:r>
              <a:rPr lang="en-US" dirty="0" smtClean="0"/>
              <a:t> e </a:t>
            </a:r>
            <a:r>
              <a:rPr lang="en-US" dirty="0" err="1" smtClean="0"/>
              <a:t>piattaforme</a:t>
            </a:r>
            <a:r>
              <a:rPr lang="en-US" dirty="0" smtClean="0"/>
              <a:t> o hardware e software).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vostra</a:t>
            </a:r>
            <a:r>
              <a:rPr lang="en-US" dirty="0" smtClean="0"/>
              <a:t> </a:t>
            </a:r>
            <a:r>
              <a:rPr lang="en-US" dirty="0" err="1" smtClean="0"/>
              <a:t>tesina</a:t>
            </a:r>
            <a:r>
              <a:rPr lang="en-US" dirty="0" smtClean="0"/>
              <a:t> </a:t>
            </a:r>
            <a:r>
              <a:rPr lang="en-US" dirty="0" err="1" smtClean="0"/>
              <a:t>dovete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– </a:t>
            </a:r>
            <a:r>
              <a:rPr lang="en-US" dirty="0" err="1" smtClean="0"/>
              <a:t>spannometricamente</a:t>
            </a:r>
            <a:r>
              <a:rPr lang="en-US" dirty="0" smtClean="0"/>
              <a:t> –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umane</a:t>
            </a:r>
            <a:r>
              <a:rPr lang="en-US" dirty="0" smtClean="0"/>
              <a:t> (chi serve per fare </a:t>
            </a:r>
            <a:r>
              <a:rPr lang="en-US" dirty="0" err="1" smtClean="0"/>
              <a:t>cosa</a:t>
            </a:r>
            <a:r>
              <a:rPr lang="en-US" dirty="0" smtClean="0"/>
              <a:t>) e </a:t>
            </a:r>
            <a:r>
              <a:rPr lang="en-US" dirty="0" err="1" smtClean="0"/>
              <a:t>tecnologiche</a:t>
            </a:r>
            <a:r>
              <a:rPr lang="en-US" dirty="0" smtClean="0"/>
              <a:t> (se </a:t>
            </a:r>
            <a:r>
              <a:rPr lang="en-US" dirty="0" err="1" smtClean="0"/>
              <a:t>servono</a:t>
            </a:r>
            <a:r>
              <a:rPr lang="en-US" dirty="0" smtClean="0"/>
              <a:t> determinate </a:t>
            </a:r>
            <a:r>
              <a:rPr lang="en-US" dirty="0" err="1" smtClean="0"/>
              <a:t>strumentazioni</a:t>
            </a:r>
            <a:r>
              <a:rPr lang="en-US" dirty="0" smtClean="0"/>
              <a:t> per </a:t>
            </a:r>
            <a:r>
              <a:rPr lang="en-US" dirty="0" err="1" smtClean="0"/>
              <a:t>realizzare</a:t>
            </a:r>
            <a:r>
              <a:rPr lang="en-US" dirty="0" smtClean="0"/>
              <a:t> le </a:t>
            </a:r>
            <a:r>
              <a:rPr lang="en-US" dirty="0" err="1" smtClean="0"/>
              <a:t>attivita</a:t>
            </a:r>
            <a:r>
              <a:rPr lang="en-US" dirty="0" smtClean="0"/>
              <a:t>’ di </a:t>
            </a:r>
            <a:r>
              <a:rPr lang="en-US" dirty="0" err="1" smtClean="0"/>
              <a:t>comunicazione</a:t>
            </a:r>
            <a:r>
              <a:rPr lang="en-US" dirty="0" smtClean="0"/>
              <a:t>). Per la parte </a:t>
            </a:r>
            <a:r>
              <a:rPr lang="en-US" dirty="0" err="1" smtClean="0"/>
              <a:t>economica</a:t>
            </a:r>
            <a:r>
              <a:rPr lang="en-US" dirty="0" smtClean="0"/>
              <a:t> se </a:t>
            </a:r>
            <a:r>
              <a:rPr lang="en-US" dirty="0" err="1" smtClean="0"/>
              <a:t>riuscite</a:t>
            </a:r>
            <a:r>
              <a:rPr lang="en-US" dirty="0" smtClean="0"/>
              <a:t> a fare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breve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online o in </a:t>
            </a:r>
            <a:r>
              <a:rPr lang="en-US" dirty="0" err="1" smtClean="0"/>
              <a:t>altro</a:t>
            </a:r>
            <a:r>
              <a:rPr lang="en-US" dirty="0" smtClean="0"/>
              <a:t> </a:t>
            </a:r>
            <a:r>
              <a:rPr lang="en-US" dirty="0" err="1" smtClean="0"/>
              <a:t>modo</a:t>
            </a:r>
            <a:r>
              <a:rPr lang="en-US" dirty="0" smtClean="0"/>
              <a:t> (ad </a:t>
            </a:r>
            <a:r>
              <a:rPr lang="en-US" dirty="0" err="1" smtClean="0"/>
              <a:t>esempio</a:t>
            </a:r>
            <a:r>
              <a:rPr lang="en-US" dirty="0" smtClean="0"/>
              <a:t> se </a:t>
            </a:r>
            <a:r>
              <a:rPr lang="en-US" dirty="0" err="1" smtClean="0"/>
              <a:t>avete</a:t>
            </a:r>
            <a:r>
              <a:rPr lang="en-US" dirty="0" smtClean="0"/>
              <a:t> </a:t>
            </a:r>
            <a:r>
              <a:rPr lang="en-US" dirty="0" err="1" smtClean="0"/>
              <a:t>scelto</a:t>
            </a:r>
            <a:r>
              <a:rPr lang="en-US" dirty="0" smtClean="0"/>
              <a:t> </a:t>
            </a:r>
            <a:r>
              <a:rPr lang="en-US" dirty="0" err="1" smtClean="0"/>
              <a:t>affissioni</a:t>
            </a:r>
            <a:r>
              <a:rPr lang="en-US" dirty="0" smtClean="0"/>
              <a:t> </a:t>
            </a:r>
            <a:r>
              <a:rPr lang="en-US" dirty="0" err="1" smtClean="0"/>
              <a:t>comunali</a:t>
            </a:r>
            <a:r>
              <a:rPr lang="en-US" dirty="0" smtClean="0"/>
              <a:t> </a:t>
            </a:r>
            <a:r>
              <a:rPr lang="en-US" dirty="0" err="1" smtClean="0"/>
              <a:t>verificarne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costi</a:t>
            </a:r>
            <a:r>
              <a:rPr lang="en-US" dirty="0" smtClean="0"/>
              <a:t> in </a:t>
            </a:r>
            <a:r>
              <a:rPr lang="en-US" dirty="0" err="1" smtClean="0"/>
              <a:t>Comune</a:t>
            </a:r>
            <a:r>
              <a:rPr lang="en-US" dirty="0" smtClean="0"/>
              <a:t> o </a:t>
            </a:r>
            <a:r>
              <a:rPr lang="en-US" dirty="0" err="1" smtClean="0"/>
              <a:t>presso</a:t>
            </a:r>
            <a:r>
              <a:rPr lang="en-US" dirty="0" smtClean="0"/>
              <a:t> </a:t>
            </a:r>
            <a:r>
              <a:rPr lang="en-US" dirty="0" err="1" smtClean="0"/>
              <a:t>concessionarie</a:t>
            </a:r>
            <a:r>
              <a:rPr lang="en-US" dirty="0" smtClean="0"/>
              <a:t> del </a:t>
            </a:r>
            <a:r>
              <a:rPr lang="en-US" dirty="0" err="1" smtClean="0"/>
              <a:t>Comune</a:t>
            </a:r>
            <a:r>
              <a:rPr lang="en-US" dirty="0" smtClean="0"/>
              <a:t> di </a:t>
            </a:r>
            <a:r>
              <a:rPr lang="en-US" dirty="0" err="1" smtClean="0"/>
              <a:t>riferimento</a:t>
            </a:r>
            <a:r>
              <a:rPr lang="en-US" dirty="0" smtClean="0"/>
              <a:t>) </a:t>
            </a:r>
            <a:r>
              <a:rPr lang="en-US" dirty="0" err="1" smtClean="0"/>
              <a:t>pitreste</a:t>
            </a:r>
            <a:r>
              <a:rPr lang="en-US" dirty="0" smtClean="0"/>
              <a:t> </a:t>
            </a:r>
            <a:r>
              <a:rPr lang="en-US" dirty="0" err="1" smtClean="0"/>
              <a:t>provare</a:t>
            </a:r>
            <a:r>
              <a:rPr lang="en-US" dirty="0" smtClean="0"/>
              <a:t> a </a:t>
            </a:r>
            <a:r>
              <a:rPr lang="en-US" dirty="0" err="1" smtClean="0"/>
              <a:t>comporre</a:t>
            </a:r>
            <a:r>
              <a:rPr lang="en-US" dirty="0" smtClean="0"/>
              <a:t> un </a:t>
            </a:r>
            <a:r>
              <a:rPr lang="en-US" dirty="0" err="1" smtClean="0"/>
              <a:t>cosiddetto</a:t>
            </a:r>
            <a:r>
              <a:rPr lang="en-US" dirty="0" smtClean="0"/>
              <a:t> BUDGET (</a:t>
            </a:r>
            <a:r>
              <a:rPr lang="en-US" dirty="0" err="1" smtClean="0"/>
              <a:t>nel</a:t>
            </a:r>
            <a:r>
              <a:rPr lang="en-US" dirty="0" smtClean="0"/>
              <a:t> quale non </a:t>
            </a:r>
            <a:r>
              <a:rPr lang="en-US" dirty="0" err="1" smtClean="0"/>
              <a:t>dovrete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costi</a:t>
            </a:r>
            <a:r>
              <a:rPr lang="en-US" dirty="0" smtClean="0"/>
              <a:t> di </a:t>
            </a:r>
            <a:r>
              <a:rPr lang="en-US" dirty="0" err="1" smtClean="0"/>
              <a:t>risorse</a:t>
            </a:r>
            <a:r>
              <a:rPr lang="en-US" dirty="0" smtClean="0"/>
              <a:t> </a:t>
            </a:r>
            <a:r>
              <a:rPr lang="en-US" dirty="0" err="1" smtClean="0"/>
              <a:t>umane</a:t>
            </a:r>
            <a:r>
              <a:rPr lang="en-US" dirty="0" smtClean="0"/>
              <a:t> e </a:t>
            </a:r>
            <a:r>
              <a:rPr lang="en-US" dirty="0" err="1" smtClean="0"/>
              <a:t>tecnologiche</a:t>
            </a:r>
            <a:r>
              <a:rPr lang="en-US" dirty="0" smtClean="0"/>
              <a:t> </a:t>
            </a:r>
            <a:r>
              <a:rPr lang="en-US" dirty="0" err="1" smtClean="0"/>
              <a:t>perche</a:t>
            </a:r>
            <a:r>
              <a:rPr lang="en-US" dirty="0" smtClean="0"/>
              <a:t>’ </a:t>
            </a:r>
            <a:r>
              <a:rPr lang="en-US" dirty="0" err="1" smtClean="0"/>
              <a:t>risulterebbe</a:t>
            </a:r>
            <a:r>
              <a:rPr lang="en-US" dirty="0" smtClean="0"/>
              <a:t> </a:t>
            </a:r>
            <a:r>
              <a:rPr lang="en-US" dirty="0" err="1" smtClean="0"/>
              <a:t>alquanto</a:t>
            </a:r>
            <a:r>
              <a:rPr lang="en-US" dirty="0" smtClean="0"/>
              <a:t> </a:t>
            </a:r>
            <a:r>
              <a:rPr lang="en-US" dirty="0" err="1" smtClean="0"/>
              <a:t>complesso</a:t>
            </a:r>
            <a:r>
              <a:rPr lang="en-US" dirty="0" smtClean="0"/>
              <a:t> ma </a:t>
            </a:r>
            <a:r>
              <a:rPr lang="en-US" dirty="0" err="1" smtClean="0"/>
              <a:t>sappiate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quelle</a:t>
            </a:r>
            <a:r>
              <a:rPr lang="en-US" dirty="0" smtClean="0"/>
              <a:t> </a:t>
            </a:r>
            <a:r>
              <a:rPr lang="en-US" dirty="0" err="1" smtClean="0"/>
              <a:t>risorse</a:t>
            </a:r>
            <a:r>
              <a:rPr lang="en-US" dirty="0" smtClean="0"/>
              <a:t> </a:t>
            </a:r>
            <a:r>
              <a:rPr lang="en-US" dirty="0" err="1" smtClean="0"/>
              <a:t>costano</a:t>
            </a:r>
            <a:r>
              <a:rPr lang="en-US" dirty="0" smtClean="0"/>
              <a:t>!).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996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MISURAZIONE (ROI) E VALUTAZIONE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Si </a:t>
            </a:r>
            <a:r>
              <a:rPr lang="en-US" dirty="0" err="1" smtClean="0"/>
              <a:t>tratta</a:t>
            </a:r>
            <a:r>
              <a:rPr lang="en-US" dirty="0" smtClean="0"/>
              <a:t> di un </a:t>
            </a:r>
            <a:r>
              <a:rPr lang="en-US" dirty="0" err="1"/>
              <a:t>p</a:t>
            </a:r>
            <a:r>
              <a:rPr lang="en-US" dirty="0" err="1" smtClean="0"/>
              <a:t>rocesso</a:t>
            </a:r>
            <a:r>
              <a:rPr lang="en-US" dirty="0" smtClean="0"/>
              <a:t> </a:t>
            </a:r>
            <a:r>
              <a:rPr lang="en-US" dirty="0"/>
              <a:t>continuo e non </a:t>
            </a:r>
            <a:r>
              <a:rPr lang="en-US" dirty="0" smtClean="0"/>
              <a:t>finale di </a:t>
            </a:r>
            <a:r>
              <a:rPr lang="en-US" dirty="0" err="1" smtClean="0"/>
              <a:t>monitoraggio</a:t>
            </a:r>
            <a:r>
              <a:rPr lang="en-US" dirty="0" smtClean="0"/>
              <a:t> continuo in cui ci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chiedere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se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obiettivi</a:t>
            </a:r>
            <a:r>
              <a:rPr lang="en-US" dirty="0" smtClean="0"/>
              <a:t> </a:t>
            </a:r>
            <a:r>
              <a:rPr lang="en-US" dirty="0" err="1" smtClean="0"/>
              <a:t>strategici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raggiunti</a:t>
            </a:r>
            <a:r>
              <a:rPr lang="en-US" dirty="0" smtClean="0"/>
              <a:t>. Se SI</a:t>
            </a:r>
            <a:r>
              <a:rPr lang="en-US" dirty="0"/>
              <a:t>: come</a:t>
            </a:r>
            <a:r>
              <a:rPr lang="en-US" dirty="0" smtClean="0"/>
              <a:t>? Se NO</a:t>
            </a:r>
            <a:r>
              <a:rPr lang="en-US" dirty="0"/>
              <a:t>: </a:t>
            </a:r>
            <a:r>
              <a:rPr lang="en-US" dirty="0" err="1"/>
              <a:t>perche</a:t>
            </a:r>
            <a:r>
              <a:rPr lang="en-US" dirty="0"/>
              <a:t>’ 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Ovviamente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r>
              <a:rPr lang="en-US" dirty="0" smtClean="0"/>
              <a:t> non </a:t>
            </a:r>
            <a:r>
              <a:rPr lang="en-US" dirty="0" err="1" smtClean="0"/>
              <a:t>potete</a:t>
            </a:r>
            <a:r>
              <a:rPr lang="en-US" dirty="0" smtClean="0"/>
              <a:t> </a:t>
            </a:r>
            <a:r>
              <a:rPr lang="en-US" dirty="0" err="1" smtClean="0"/>
              <a:t>rispondere</a:t>
            </a:r>
            <a:r>
              <a:rPr lang="en-US" dirty="0" smtClean="0"/>
              <a:t> a </a:t>
            </a:r>
            <a:r>
              <a:rPr lang="en-US" dirty="0" err="1" smtClean="0"/>
              <a:t>queste</a:t>
            </a:r>
            <a:r>
              <a:rPr lang="en-US" dirty="0" smtClean="0"/>
              <a:t> </a:t>
            </a:r>
            <a:r>
              <a:rPr lang="en-US" dirty="0" err="1" smtClean="0"/>
              <a:t>domande</a:t>
            </a:r>
            <a:r>
              <a:rPr lang="en-US" dirty="0" smtClean="0"/>
              <a:t> ma </a:t>
            </a:r>
            <a:r>
              <a:rPr lang="en-US" dirty="0" err="1" smtClean="0"/>
              <a:t>potrete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e </a:t>
            </a:r>
            <a:r>
              <a:rPr lang="en-US" dirty="0" err="1" smtClean="0"/>
              <a:t>argomentare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tesina</a:t>
            </a:r>
            <a:r>
              <a:rPr lang="en-US" dirty="0" smtClean="0"/>
              <a:t> </a:t>
            </a:r>
            <a:r>
              <a:rPr lang="en-US" dirty="0" err="1" smtClean="0"/>
              <a:t>eventuali</a:t>
            </a:r>
            <a:r>
              <a:rPr lang="en-US" dirty="0" smtClean="0"/>
              <a:t> </a:t>
            </a:r>
            <a:r>
              <a:rPr lang="en-US" dirty="0" err="1" smtClean="0"/>
              <a:t>strumenti</a:t>
            </a:r>
            <a:r>
              <a:rPr lang="en-US" dirty="0" smtClean="0"/>
              <a:t> di </a:t>
            </a:r>
            <a:r>
              <a:rPr lang="en-US" dirty="0" err="1" smtClean="0"/>
              <a:t>monitoraggio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606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MONITORAGGIO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Indicatori</a:t>
            </a:r>
            <a:r>
              <a:rPr lang="en-US" dirty="0"/>
              <a:t> </a:t>
            </a:r>
            <a:r>
              <a:rPr lang="en-US" dirty="0" err="1"/>
              <a:t>quantitativi</a:t>
            </a:r>
            <a:r>
              <a:rPr lang="en-US" dirty="0"/>
              <a:t> </a:t>
            </a:r>
            <a:r>
              <a:rPr lang="en-US" dirty="0" smtClean="0"/>
              <a:t>(ad </a:t>
            </a:r>
            <a:r>
              <a:rPr lang="en-US" dirty="0" err="1" smtClean="0"/>
              <a:t>esempio</a:t>
            </a:r>
            <a:r>
              <a:rPr lang="en-US" dirty="0" smtClean="0"/>
              <a:t> n</a:t>
            </a:r>
            <a:r>
              <a:rPr lang="en-US" dirty="0"/>
              <a:t>° di coupon </a:t>
            </a:r>
            <a:r>
              <a:rPr lang="en-US" dirty="0" err="1"/>
              <a:t>ricevuti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Indicatori</a:t>
            </a:r>
            <a:r>
              <a:rPr lang="en-US" dirty="0"/>
              <a:t> </a:t>
            </a:r>
            <a:r>
              <a:rPr lang="en-US" dirty="0" err="1"/>
              <a:t>qualitativi</a:t>
            </a:r>
            <a:r>
              <a:rPr lang="en-US" dirty="0"/>
              <a:t> (</a:t>
            </a:r>
            <a:r>
              <a:rPr lang="en-US" dirty="0" err="1"/>
              <a:t>percezioni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interessati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dirty="0" err="1"/>
              <a:t>Indicatori</a:t>
            </a:r>
            <a:r>
              <a:rPr lang="en-US" dirty="0"/>
              <a:t> </a:t>
            </a:r>
            <a:r>
              <a:rPr lang="en-US" dirty="0" err="1"/>
              <a:t>indiretti</a:t>
            </a:r>
            <a:r>
              <a:rPr lang="en-US" dirty="0"/>
              <a:t> (n° di </a:t>
            </a:r>
            <a:r>
              <a:rPr lang="en-US" dirty="0" err="1"/>
              <a:t>partecipanti</a:t>
            </a:r>
            <a:r>
              <a:rPr lang="en-US" dirty="0"/>
              <a:t> 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smtClean="0"/>
              <a:t>convention </a:t>
            </a:r>
            <a:r>
              <a:rPr lang="en-US" dirty="0" err="1" smtClean="0"/>
              <a:t>perche</a:t>
            </a:r>
            <a:r>
              <a:rPr lang="en-US" dirty="0" smtClean="0"/>
              <a:t>’ non e’ </a:t>
            </a:r>
            <a:r>
              <a:rPr lang="en-US" dirty="0" err="1" smtClean="0"/>
              <a:t>detto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se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tanti</a:t>
            </a:r>
            <a:r>
              <a:rPr lang="en-US" dirty="0" smtClean="0"/>
              <a:t> </a:t>
            </a:r>
            <a:r>
              <a:rPr lang="en-US" dirty="0" err="1" smtClean="0"/>
              <a:t>partecipanti</a:t>
            </a:r>
            <a:r>
              <a:rPr lang="en-US" dirty="0" smtClean="0"/>
              <a:t> </a:t>
            </a:r>
            <a:r>
              <a:rPr lang="en-US" dirty="0" err="1" smtClean="0"/>
              <a:t>l’evento</a:t>
            </a:r>
            <a:r>
              <a:rPr lang="en-US" dirty="0" smtClean="0"/>
              <a:t> </a:t>
            </a:r>
            <a:r>
              <a:rPr lang="en-US" dirty="0" err="1" smtClean="0"/>
              <a:t>sia</a:t>
            </a:r>
            <a:r>
              <a:rPr lang="en-US" dirty="0" smtClean="0"/>
              <a:t> </a:t>
            </a:r>
            <a:r>
              <a:rPr lang="en-US" dirty="0" err="1" smtClean="0"/>
              <a:t>riuscito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err="1" smtClean="0"/>
              <a:t>Strumenti</a:t>
            </a:r>
            <a:r>
              <a:rPr lang="en-US" dirty="0" smtClean="0"/>
              <a:t> </a:t>
            </a:r>
            <a:r>
              <a:rPr lang="en-US" dirty="0" err="1" smtClean="0"/>
              <a:t>possibili</a:t>
            </a:r>
            <a:r>
              <a:rPr lang="en-US" dirty="0" smtClean="0"/>
              <a:t>&gt; </a:t>
            </a:r>
            <a:r>
              <a:rPr lang="en-US" dirty="0" err="1" smtClean="0"/>
              <a:t>interviste</a:t>
            </a:r>
            <a:r>
              <a:rPr lang="en-US" dirty="0" smtClean="0"/>
              <a:t>, </a:t>
            </a:r>
            <a:r>
              <a:rPr lang="en-US" dirty="0" err="1" smtClean="0"/>
              <a:t>questionari</a:t>
            </a:r>
            <a:r>
              <a:rPr lang="en-US" dirty="0" smtClean="0"/>
              <a:t>, </a:t>
            </a:r>
            <a:r>
              <a:rPr lang="en-US" dirty="0" err="1" smtClean="0"/>
              <a:t>analisi</a:t>
            </a:r>
            <a:r>
              <a:rPr lang="en-US" dirty="0" smtClean="0"/>
              <a:t> sentiment online </a:t>
            </a:r>
            <a:r>
              <a:rPr lang="en-US" dirty="0" err="1" smtClean="0"/>
              <a:t>mediante</a:t>
            </a:r>
            <a:r>
              <a:rPr lang="en-US" dirty="0" smtClean="0"/>
              <a:t> </a:t>
            </a:r>
            <a:r>
              <a:rPr lang="en-US" dirty="0" err="1" smtClean="0"/>
              <a:t>analisi</a:t>
            </a:r>
            <a:r>
              <a:rPr lang="en-US" dirty="0" smtClean="0"/>
              <a:t> </a:t>
            </a:r>
            <a:r>
              <a:rPr lang="en-US" dirty="0" err="1" smtClean="0"/>
              <a:t>interazioni</a:t>
            </a:r>
            <a:r>
              <a:rPr lang="en-US" dirty="0" smtClean="0"/>
              <a:t> con </a:t>
            </a:r>
            <a:r>
              <a:rPr lang="en-US" dirty="0" err="1"/>
              <a:t>i</a:t>
            </a:r>
            <a:r>
              <a:rPr lang="en-US" dirty="0" smtClean="0"/>
              <a:t> social, focus group etc. </a:t>
            </a:r>
            <a:r>
              <a:rPr lang="en-US" dirty="0" err="1" smtClean="0"/>
              <a:t>Dovere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quello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vostro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potrebbe</a:t>
            </a:r>
            <a:r>
              <a:rPr lang="en-US" dirty="0" smtClean="0"/>
              <a:t> </a:t>
            </a: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adattarsi</a:t>
            </a:r>
            <a:r>
              <a:rPr lang="en-US" dirty="0" smtClean="0"/>
              <a:t> per </a:t>
            </a:r>
            <a:r>
              <a:rPr lang="en-US" dirty="0" err="1" smtClean="0"/>
              <a:t>valutare</a:t>
            </a:r>
            <a:r>
              <a:rPr lang="en-US" dirty="0" smtClean="0"/>
              <a:t>, </a:t>
            </a:r>
            <a:r>
              <a:rPr lang="en-US" dirty="0" err="1" smtClean="0"/>
              <a:t>monitorando</a:t>
            </a:r>
            <a:r>
              <a:rPr lang="en-US" dirty="0" smtClean="0"/>
              <a:t>, </a:t>
            </a:r>
            <a:r>
              <a:rPr lang="en-US" dirty="0" err="1" smtClean="0"/>
              <a:t>l’effettiva</a:t>
            </a:r>
            <a:r>
              <a:rPr lang="en-US" dirty="0" smtClean="0"/>
              <a:t> </a:t>
            </a:r>
            <a:r>
              <a:rPr lang="en-US" dirty="0" err="1" smtClean="0"/>
              <a:t>riuscita</a:t>
            </a:r>
            <a:r>
              <a:rPr lang="en-US" dirty="0" smtClean="0"/>
              <a:t> </a:t>
            </a:r>
            <a:r>
              <a:rPr lang="en-US" dirty="0" err="1" smtClean="0"/>
              <a:t>dello</a:t>
            </a:r>
            <a:r>
              <a:rPr lang="en-US" dirty="0" smtClean="0"/>
              <a:t> </a:t>
            </a:r>
            <a:r>
              <a:rPr lang="en-US" dirty="0" err="1" smtClean="0"/>
              <a:t>stesso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42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TESINA PER PROJECT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Forma: word e/o Power Point / </a:t>
            </a:r>
            <a:r>
              <a:rPr lang="en-US" dirty="0" err="1" smtClean="0"/>
              <a:t>usate</a:t>
            </a:r>
            <a:r>
              <a:rPr lang="en-US" dirty="0" smtClean="0"/>
              <a:t> Times New Roman o Arial 12 </a:t>
            </a:r>
            <a:r>
              <a:rPr lang="en-US" dirty="0" err="1" smtClean="0"/>
              <a:t>interlinea</a:t>
            </a:r>
            <a:r>
              <a:rPr lang="en-US" dirty="0" smtClean="0"/>
              <a:t> 1.0</a:t>
            </a:r>
          </a:p>
          <a:p>
            <a:r>
              <a:rPr lang="en-US" dirty="0" err="1" smtClean="0"/>
              <a:t>Lunghezza</a:t>
            </a:r>
            <a:r>
              <a:rPr lang="en-US" dirty="0" smtClean="0"/>
              <a:t>: non e’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tesi</a:t>
            </a:r>
            <a:r>
              <a:rPr lang="en-US" dirty="0" smtClean="0"/>
              <a:t> ma </a:t>
            </a:r>
            <a:r>
              <a:rPr lang="en-US" dirty="0" err="1" smtClean="0"/>
              <a:t>scrivete</a:t>
            </a:r>
            <a:r>
              <a:rPr lang="en-US" dirty="0" smtClean="0"/>
              <a:t> </a:t>
            </a:r>
            <a:r>
              <a:rPr lang="en-US" dirty="0" err="1" smtClean="0"/>
              <a:t>quel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serve per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esaustivi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Consegna</a:t>
            </a:r>
            <a:r>
              <a:rPr lang="en-US" dirty="0" smtClean="0"/>
              <a:t>: </a:t>
            </a:r>
            <a:r>
              <a:rPr lang="en-US" dirty="0" err="1" smtClean="0"/>
              <a:t>all’appello</a:t>
            </a:r>
            <a:r>
              <a:rPr lang="en-US" dirty="0" smtClean="0"/>
              <a:t> </a:t>
            </a:r>
            <a:r>
              <a:rPr lang="en-US" dirty="0" err="1" smtClean="0"/>
              <a:t>scritto</a:t>
            </a:r>
            <a:r>
              <a:rPr lang="en-US" dirty="0" smtClean="0"/>
              <a:t> </a:t>
            </a:r>
            <a:r>
              <a:rPr lang="en-US" dirty="0" err="1" smtClean="0"/>
              <a:t>all’atto</a:t>
            </a:r>
            <a:r>
              <a:rPr lang="en-US" dirty="0" smtClean="0"/>
              <a:t> </a:t>
            </a:r>
            <a:r>
              <a:rPr lang="en-US" dirty="0" err="1" smtClean="0"/>
              <a:t>dell’appello</a:t>
            </a:r>
            <a:r>
              <a:rPr lang="en-US" dirty="0" smtClean="0"/>
              <a:t> prima di fare lo </a:t>
            </a:r>
            <a:r>
              <a:rPr lang="en-US" dirty="0" err="1" smtClean="0"/>
              <a:t>scritto</a:t>
            </a:r>
            <a:r>
              <a:rPr lang="en-US" dirty="0" smtClean="0"/>
              <a:t> (non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ammesse</a:t>
            </a:r>
            <a:r>
              <a:rPr lang="en-US" dirty="0" smtClean="0"/>
              <a:t> </a:t>
            </a:r>
            <a:r>
              <a:rPr lang="en-US" dirty="0" err="1" smtClean="0"/>
              <a:t>tesine</a:t>
            </a:r>
            <a:r>
              <a:rPr lang="en-US" dirty="0" smtClean="0"/>
              <a:t> via email o </a:t>
            </a:r>
            <a:r>
              <a:rPr lang="en-US" dirty="0" err="1" smtClean="0"/>
              <a:t>consegnate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USB e non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ammesse</a:t>
            </a:r>
            <a:r>
              <a:rPr lang="en-US" dirty="0" smtClean="0"/>
              <a:t> </a:t>
            </a:r>
            <a:r>
              <a:rPr lang="en-US" dirty="0" err="1" smtClean="0"/>
              <a:t>tesine</a:t>
            </a:r>
            <a:r>
              <a:rPr lang="en-US" dirty="0" smtClean="0"/>
              <a:t> </a:t>
            </a:r>
            <a:r>
              <a:rPr lang="en-US" dirty="0" err="1" smtClean="0"/>
              <a:t>consegnate</a:t>
            </a:r>
            <a:r>
              <a:rPr lang="en-US" dirty="0" smtClean="0"/>
              <a:t> prima o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 smtClean="0"/>
              <a:t>l’appello</a:t>
            </a:r>
            <a:r>
              <a:rPr lang="en-US" dirty="0" smtClean="0"/>
              <a:t>. Se non </a:t>
            </a:r>
            <a:r>
              <a:rPr lang="en-US" dirty="0" err="1" smtClean="0"/>
              <a:t>consegnerete</a:t>
            </a:r>
            <a:r>
              <a:rPr lang="en-US" dirty="0" smtClean="0"/>
              <a:t> la </a:t>
            </a:r>
            <a:r>
              <a:rPr lang="en-US" dirty="0" err="1" smtClean="0"/>
              <a:t>tesina</a:t>
            </a:r>
            <a:r>
              <a:rPr lang="en-US" dirty="0" smtClean="0"/>
              <a:t> </a:t>
            </a:r>
            <a:r>
              <a:rPr lang="en-US" dirty="0" err="1" smtClean="0"/>
              <a:t>all’appello</a:t>
            </a:r>
            <a:r>
              <a:rPr lang="en-US" dirty="0" smtClean="0"/>
              <a:t> non </a:t>
            </a:r>
            <a:r>
              <a:rPr lang="en-US" dirty="0" err="1" smtClean="0"/>
              <a:t>potrete</a:t>
            </a:r>
            <a:r>
              <a:rPr lang="en-US" dirty="0" smtClean="0"/>
              <a:t> </a:t>
            </a:r>
            <a:r>
              <a:rPr lang="en-US" dirty="0" err="1" smtClean="0"/>
              <a:t>effettuare</a:t>
            </a:r>
            <a:r>
              <a:rPr lang="en-US" dirty="0" smtClean="0"/>
              <a:t> </a:t>
            </a:r>
            <a:r>
              <a:rPr lang="en-US" dirty="0" err="1" smtClean="0"/>
              <a:t>l’esame</a:t>
            </a:r>
            <a:r>
              <a:rPr lang="en-US" dirty="0" smtClean="0"/>
              <a:t> </a:t>
            </a:r>
            <a:r>
              <a:rPr lang="en-US" dirty="0" err="1" smtClean="0"/>
              <a:t>scritto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Attenzione</a:t>
            </a:r>
            <a:r>
              <a:rPr lang="en-US" dirty="0" smtClean="0"/>
              <a:t> </a:t>
            </a:r>
            <a:r>
              <a:rPr lang="en-US" dirty="0" err="1" smtClean="0"/>
              <a:t>all’italiano</a:t>
            </a:r>
            <a:r>
              <a:rPr lang="en-US" dirty="0" smtClean="0"/>
              <a:t>! </a:t>
            </a:r>
            <a:r>
              <a:rPr lang="en-US" dirty="0" err="1" smtClean="0"/>
              <a:t>Correggete</a:t>
            </a:r>
            <a:r>
              <a:rPr lang="en-US" dirty="0" smtClean="0"/>
              <a:t> o fate </a:t>
            </a:r>
            <a:r>
              <a:rPr lang="en-US" dirty="0" err="1" smtClean="0"/>
              <a:t>correggere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Non </a:t>
            </a:r>
            <a:r>
              <a:rPr lang="en-US" dirty="0" err="1" smtClean="0"/>
              <a:t>servono</a:t>
            </a:r>
            <a:r>
              <a:rPr lang="en-US" dirty="0" smtClean="0"/>
              <a:t> </a:t>
            </a:r>
            <a:r>
              <a:rPr lang="en-US" dirty="0" err="1" smtClean="0"/>
              <a:t>riferimenti</a:t>
            </a:r>
            <a:r>
              <a:rPr lang="en-US" dirty="0" smtClean="0"/>
              <a:t> </a:t>
            </a:r>
            <a:r>
              <a:rPr lang="en-US" dirty="0" err="1" smtClean="0"/>
              <a:t>bibliografici</a:t>
            </a:r>
            <a:r>
              <a:rPr lang="en-US" dirty="0" smtClean="0"/>
              <a:t> se non per </a:t>
            </a:r>
            <a:r>
              <a:rPr lang="en-US" dirty="0" err="1" smtClean="0"/>
              <a:t>uso</a:t>
            </a:r>
            <a:r>
              <a:rPr lang="en-US" dirty="0" smtClean="0"/>
              <a:t> di </a:t>
            </a:r>
            <a:r>
              <a:rPr lang="en-US" dirty="0" err="1" smtClean="0"/>
              <a:t>dati</a:t>
            </a:r>
            <a:r>
              <a:rPr lang="en-US" dirty="0" smtClean="0"/>
              <a:t> o </a:t>
            </a:r>
            <a:r>
              <a:rPr lang="en-US" dirty="0" err="1" smtClean="0"/>
              <a:t>citazioni</a:t>
            </a:r>
            <a:r>
              <a:rPr lang="en-US" dirty="0" smtClean="0"/>
              <a:t> precise (</a:t>
            </a:r>
            <a:r>
              <a:rPr lang="en-US" dirty="0" err="1" smtClean="0"/>
              <a:t>quindi</a:t>
            </a:r>
            <a:r>
              <a:rPr lang="en-US" dirty="0" smtClean="0"/>
              <a:t> in </a:t>
            </a:r>
            <a:r>
              <a:rPr lang="en-US" dirty="0" err="1" smtClean="0"/>
              <a:t>questo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fate note in </a:t>
            </a:r>
            <a:r>
              <a:rPr lang="en-US" dirty="0" err="1" smtClean="0"/>
              <a:t>calce</a:t>
            </a:r>
            <a:r>
              <a:rPr lang="en-US" dirty="0" smtClean="0"/>
              <a:t>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7363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tesina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Indicare</a:t>
            </a:r>
            <a:r>
              <a:rPr lang="en-US" dirty="0" smtClean="0"/>
              <a:t> e </a:t>
            </a:r>
            <a:r>
              <a:rPr lang="en-US" dirty="0" err="1" smtClean="0"/>
              <a:t>argomentare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udience </a:t>
            </a:r>
            <a:r>
              <a:rPr lang="en-US" dirty="0" err="1" smtClean="0"/>
              <a:t>ovvero</a:t>
            </a:r>
            <a:r>
              <a:rPr lang="en-US" dirty="0" smtClean="0"/>
              <a:t> </a:t>
            </a:r>
            <a:r>
              <a:rPr lang="en-US" dirty="0" err="1" smtClean="0"/>
              <a:t>segmento</a:t>
            </a:r>
            <a:r>
              <a:rPr lang="en-US" dirty="0" smtClean="0"/>
              <a:t> </a:t>
            </a:r>
            <a:r>
              <a:rPr lang="en-US" dirty="0" err="1" smtClean="0"/>
              <a:t>pubblico</a:t>
            </a:r>
            <a:r>
              <a:rPr lang="en-US" dirty="0" smtClean="0"/>
              <a:t> o </a:t>
            </a:r>
            <a:r>
              <a:rPr lang="en-US" dirty="0" err="1" smtClean="0"/>
              <a:t>pubblici</a:t>
            </a:r>
            <a:r>
              <a:rPr lang="en-US" dirty="0" smtClean="0"/>
              <a:t> in </a:t>
            </a:r>
            <a:r>
              <a:rPr lang="en-US" dirty="0" err="1" smtClean="0"/>
              <a:t>sottosegmenti</a:t>
            </a:r>
            <a:endParaRPr lang="en-US" dirty="0" smtClean="0"/>
          </a:p>
          <a:p>
            <a:r>
              <a:rPr lang="en-US" dirty="0" err="1" smtClean="0"/>
              <a:t>Fase</a:t>
            </a:r>
            <a:r>
              <a:rPr lang="en-US" dirty="0" smtClean="0"/>
              <a:t> 1:</a:t>
            </a:r>
          </a:p>
          <a:p>
            <a:r>
              <a:rPr lang="en-US" dirty="0" err="1" smtClean="0"/>
              <a:t>Storyworld</a:t>
            </a:r>
            <a:r>
              <a:rPr lang="en-US" dirty="0" smtClean="0"/>
              <a:t> (</a:t>
            </a:r>
            <a:r>
              <a:rPr lang="en-US" dirty="0" err="1" smtClean="0"/>
              <a:t>universo</a:t>
            </a:r>
            <a:r>
              <a:rPr lang="en-US" dirty="0" smtClean="0"/>
              <a:t> </a:t>
            </a:r>
            <a:r>
              <a:rPr lang="en-US" dirty="0" err="1" smtClean="0"/>
              <a:t>narrativo</a:t>
            </a:r>
            <a:r>
              <a:rPr lang="en-US" dirty="0" smtClean="0"/>
              <a:t> base-</a:t>
            </a:r>
            <a:r>
              <a:rPr lang="en-US" dirty="0" err="1" smtClean="0"/>
              <a:t>worldbuilding</a:t>
            </a:r>
            <a:r>
              <a:rPr lang="en-US" dirty="0" smtClean="0"/>
              <a:t>) in word con </a:t>
            </a:r>
            <a:r>
              <a:rPr lang="en-US" dirty="0" err="1" smtClean="0"/>
              <a:t>eventuali</a:t>
            </a:r>
            <a:r>
              <a:rPr lang="en-US" dirty="0" smtClean="0"/>
              <a:t> </a:t>
            </a:r>
            <a:r>
              <a:rPr lang="en-US" dirty="0" err="1" smtClean="0"/>
              <a:t>aggiustamenti</a:t>
            </a:r>
            <a:r>
              <a:rPr lang="en-US" dirty="0" smtClean="0"/>
              <a:t> </a:t>
            </a:r>
            <a:r>
              <a:rPr lang="en-US" dirty="0" err="1" smtClean="0"/>
              <a:t>creativi</a:t>
            </a:r>
            <a:r>
              <a:rPr lang="en-US" dirty="0" smtClean="0"/>
              <a:t> ma </a:t>
            </a:r>
            <a:r>
              <a:rPr lang="en-US" dirty="0" err="1" smtClean="0"/>
              <a:t>l’universo</a:t>
            </a:r>
            <a:r>
              <a:rPr lang="en-US" dirty="0" smtClean="0"/>
              <a:t> base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dato</a:t>
            </a:r>
            <a:r>
              <a:rPr lang="en-US" dirty="0"/>
              <a:t> </a:t>
            </a:r>
            <a:r>
              <a:rPr lang="en-US" dirty="0" err="1" smtClean="0"/>
              <a:t>cioè</a:t>
            </a:r>
            <a:r>
              <a:rPr lang="en-US" dirty="0" smtClean="0"/>
              <a:t> </a:t>
            </a:r>
            <a:r>
              <a:rPr lang="en-US" dirty="0" err="1" smtClean="0"/>
              <a:t>già</a:t>
            </a:r>
            <a:r>
              <a:rPr lang="en-US" dirty="0" smtClean="0"/>
              <a:t> </a:t>
            </a:r>
            <a:r>
              <a:rPr lang="en-US" dirty="0" err="1" smtClean="0"/>
              <a:t>esistente</a:t>
            </a:r>
            <a:r>
              <a:rPr lang="en-US" dirty="0" smtClean="0"/>
              <a:t>. Per </a:t>
            </a:r>
            <a:r>
              <a:rPr lang="en-US" dirty="0" err="1" smtClean="0"/>
              <a:t>l’universo</a:t>
            </a:r>
            <a:r>
              <a:rPr lang="en-US" dirty="0" smtClean="0"/>
              <a:t> base </a:t>
            </a:r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canale</a:t>
            </a:r>
            <a:r>
              <a:rPr lang="en-US" dirty="0" smtClean="0"/>
              <a:t> di </a:t>
            </a:r>
            <a:r>
              <a:rPr lang="en-US" dirty="0" err="1" smtClean="0"/>
              <a:t>riferimento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Universi</a:t>
            </a:r>
            <a:r>
              <a:rPr lang="en-US" dirty="0" smtClean="0"/>
              <a:t> </a:t>
            </a:r>
            <a:r>
              <a:rPr lang="en-US" dirty="0" err="1" smtClean="0"/>
              <a:t>narrativi</a:t>
            </a:r>
            <a:r>
              <a:rPr lang="en-US" dirty="0" smtClean="0"/>
              <a:t> </a:t>
            </a:r>
            <a:r>
              <a:rPr lang="en-US" dirty="0" err="1" smtClean="0"/>
              <a:t>paralleli</a:t>
            </a:r>
            <a:r>
              <a:rPr lang="en-US" dirty="0" smtClean="0"/>
              <a:t> (</a:t>
            </a:r>
            <a:r>
              <a:rPr lang="en-US" dirty="0" err="1" smtClean="0"/>
              <a:t>massimo</a:t>
            </a:r>
            <a:r>
              <a:rPr lang="en-US" dirty="0" smtClean="0"/>
              <a:t> 5): per </a:t>
            </a:r>
            <a:r>
              <a:rPr lang="en-US" dirty="0" err="1" smtClean="0"/>
              <a:t>ciascun</a:t>
            </a:r>
            <a:r>
              <a:rPr lang="en-US" dirty="0" smtClean="0"/>
              <a:t> </a:t>
            </a:r>
            <a:r>
              <a:rPr lang="en-US" dirty="0" err="1" smtClean="0"/>
              <a:t>universo</a:t>
            </a:r>
            <a:r>
              <a:rPr lang="en-US" dirty="0" smtClean="0"/>
              <a:t> </a:t>
            </a:r>
            <a:r>
              <a:rPr lang="en-US" dirty="0" err="1" smtClean="0"/>
              <a:t>raccontare</a:t>
            </a:r>
            <a:r>
              <a:rPr lang="en-US" dirty="0" smtClean="0"/>
              <a:t> la </a:t>
            </a:r>
            <a:r>
              <a:rPr lang="en-US" dirty="0" err="1" smtClean="0"/>
              <a:t>singola</a:t>
            </a:r>
            <a:r>
              <a:rPr lang="en-US" dirty="0" smtClean="0"/>
              <a:t> story in word in </a:t>
            </a:r>
            <a:r>
              <a:rPr lang="en-US" dirty="0" err="1" smtClean="0"/>
              <a:t>massimo</a:t>
            </a:r>
            <a:r>
              <a:rPr lang="en-US" dirty="0" smtClean="0"/>
              <a:t> 3600 </a:t>
            </a:r>
            <a:r>
              <a:rPr lang="en-US" dirty="0" err="1" smtClean="0"/>
              <a:t>battute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Per </a:t>
            </a:r>
            <a:r>
              <a:rPr lang="en-US" dirty="0" err="1" smtClean="0"/>
              <a:t>ciascun</a:t>
            </a:r>
            <a:r>
              <a:rPr lang="en-US" dirty="0" smtClean="0"/>
              <a:t> </a:t>
            </a:r>
            <a:r>
              <a:rPr lang="en-US" dirty="0" err="1" smtClean="0"/>
              <a:t>universo</a:t>
            </a:r>
            <a:r>
              <a:rPr lang="en-US" dirty="0" smtClean="0"/>
              <a:t> </a:t>
            </a:r>
            <a:r>
              <a:rPr lang="en-US" dirty="0" err="1" smtClean="0"/>
              <a:t>identificare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canale</a:t>
            </a:r>
            <a:r>
              <a:rPr lang="en-US" dirty="0" smtClean="0"/>
              <a:t> di </a:t>
            </a:r>
            <a:r>
              <a:rPr lang="en-US" dirty="0" err="1" smtClean="0"/>
              <a:t>distribuzione</a:t>
            </a:r>
            <a:r>
              <a:rPr lang="en-US" dirty="0" smtClean="0"/>
              <a:t> </a:t>
            </a:r>
            <a:r>
              <a:rPr lang="en-US" dirty="0" err="1" smtClean="0"/>
              <a:t>indicando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perchè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scelta</a:t>
            </a:r>
            <a:r>
              <a:rPr lang="en-US" dirty="0" smtClean="0"/>
              <a:t> e </a:t>
            </a:r>
            <a:r>
              <a:rPr lang="en-US" dirty="0" err="1" smtClean="0"/>
              <a:t>fornendo</a:t>
            </a:r>
            <a:r>
              <a:rPr lang="en-US" dirty="0" smtClean="0"/>
              <a:t> </a:t>
            </a:r>
            <a:r>
              <a:rPr lang="en-US" dirty="0" err="1" smtClean="0"/>
              <a:t>eventuali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e </a:t>
            </a:r>
            <a:r>
              <a:rPr lang="en-US" dirty="0" err="1" smtClean="0"/>
              <a:t>percentuali</a:t>
            </a:r>
            <a:r>
              <a:rPr lang="en-US" dirty="0" smtClean="0"/>
              <a:t> (</a:t>
            </a:r>
            <a:r>
              <a:rPr lang="en-US" dirty="0" err="1" smtClean="0"/>
              <a:t>usando</a:t>
            </a:r>
            <a:r>
              <a:rPr lang="en-US" dirty="0" smtClean="0"/>
              <a:t> ad </a:t>
            </a:r>
            <a:r>
              <a:rPr lang="en-US" dirty="0" err="1" smtClean="0"/>
              <a:t>esempio</a:t>
            </a:r>
            <a:r>
              <a:rPr lang="en-US" dirty="0" smtClean="0"/>
              <a:t> </a:t>
            </a:r>
            <a:r>
              <a:rPr lang="en-US" dirty="0" err="1" smtClean="0"/>
              <a:t>fonti</a:t>
            </a:r>
            <a:r>
              <a:rPr lang="en-US" dirty="0" smtClean="0"/>
              <a:t> come </a:t>
            </a:r>
            <a:r>
              <a:rPr lang="en-US" dirty="0" err="1" smtClean="0"/>
              <a:t>WeAreSocial</a:t>
            </a:r>
            <a:r>
              <a:rPr lang="en-US" dirty="0" smtClean="0"/>
              <a:t> o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siti</a:t>
            </a:r>
            <a:r>
              <a:rPr lang="en-US" dirty="0" smtClean="0"/>
              <a:t> di </a:t>
            </a:r>
            <a:r>
              <a:rPr lang="en-US" dirty="0" err="1" smtClean="0"/>
              <a:t>indagini</a:t>
            </a:r>
            <a:r>
              <a:rPr lang="en-US" dirty="0" smtClean="0"/>
              <a:t> e </a:t>
            </a:r>
            <a:r>
              <a:rPr lang="en-US" dirty="0" err="1" smtClean="0"/>
              <a:t>statistiche</a:t>
            </a:r>
            <a:r>
              <a:rPr lang="en-US" dirty="0" smtClean="0"/>
              <a:t>) </a:t>
            </a:r>
            <a:r>
              <a:rPr lang="en-US" dirty="0" err="1" smtClean="0"/>
              <a:t>che</a:t>
            </a:r>
            <a:r>
              <a:rPr lang="en-US" dirty="0" smtClean="0"/>
              <a:t> ne </a:t>
            </a:r>
            <a:r>
              <a:rPr lang="en-US" dirty="0" err="1" smtClean="0"/>
              <a:t>giustifichino</a:t>
            </a:r>
            <a:r>
              <a:rPr lang="en-US" dirty="0" smtClean="0"/>
              <a:t> la </a:t>
            </a:r>
            <a:r>
              <a:rPr lang="en-US" dirty="0" err="1" smtClean="0"/>
              <a:t>scelta</a:t>
            </a:r>
            <a:r>
              <a:rPr lang="en-US" dirty="0" smtClean="0"/>
              <a:t> in base a audience e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narrativo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14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tesina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Indicare</a:t>
            </a:r>
            <a:r>
              <a:rPr lang="en-US" dirty="0" smtClean="0"/>
              <a:t> e </a:t>
            </a:r>
            <a:r>
              <a:rPr lang="en-US" dirty="0" err="1" smtClean="0"/>
              <a:t>argomentare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 </a:t>
            </a:r>
            <a:r>
              <a:rPr lang="en-US" dirty="0" err="1" smtClean="0"/>
              <a:t>ciascun</a:t>
            </a:r>
            <a:r>
              <a:rPr lang="en-US" dirty="0" smtClean="0"/>
              <a:t> </a:t>
            </a:r>
            <a:r>
              <a:rPr lang="en-US" dirty="0" err="1" smtClean="0"/>
              <a:t>universo</a:t>
            </a:r>
            <a:r>
              <a:rPr lang="en-US" dirty="0" smtClean="0"/>
              <a:t> </a:t>
            </a:r>
            <a:r>
              <a:rPr lang="en-US" dirty="0" err="1" smtClean="0"/>
              <a:t>narrativo</a:t>
            </a:r>
            <a:r>
              <a:rPr lang="en-US" dirty="0" smtClean="0"/>
              <a:t> </a:t>
            </a:r>
            <a:r>
              <a:rPr lang="en-US" dirty="0" err="1" smtClean="0"/>
              <a:t>parallelo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come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adatta</a:t>
            </a:r>
            <a:r>
              <a:rPr lang="en-US" dirty="0" smtClean="0"/>
              <a:t> </a:t>
            </a:r>
            <a:r>
              <a:rPr lang="en-US" dirty="0" err="1" smtClean="0"/>
              <a:t>concretamente</a:t>
            </a:r>
            <a:r>
              <a:rPr lang="en-US" dirty="0" smtClean="0"/>
              <a:t> la </a:t>
            </a:r>
            <a:r>
              <a:rPr lang="en-US" dirty="0" err="1" smtClean="0"/>
              <a:t>storia</a:t>
            </a:r>
            <a:r>
              <a:rPr lang="en-US" dirty="0" smtClean="0"/>
              <a:t> </a:t>
            </a:r>
            <a:r>
              <a:rPr lang="en-US" dirty="0" err="1" smtClean="0"/>
              <a:t>singola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canale</a:t>
            </a:r>
            <a:r>
              <a:rPr lang="en-US" dirty="0" smtClean="0"/>
              <a:t> </a:t>
            </a:r>
            <a:r>
              <a:rPr lang="en-US" dirty="0" err="1" smtClean="0"/>
              <a:t>ovvero</a:t>
            </a:r>
            <a:r>
              <a:rPr lang="en-US" dirty="0" smtClean="0"/>
              <a:t> </a:t>
            </a:r>
            <a:r>
              <a:rPr lang="en-US" dirty="0" err="1" smtClean="0"/>
              <a:t>quali</a:t>
            </a:r>
            <a:r>
              <a:rPr lang="en-US" dirty="0" smtClean="0"/>
              <a:t> </a:t>
            </a:r>
            <a:r>
              <a:rPr lang="en-US" dirty="0" err="1" smtClean="0"/>
              <a:t>azioni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compiono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eventualmente</a:t>
            </a:r>
            <a:r>
              <a:rPr lang="en-US" dirty="0" smtClean="0"/>
              <a:t> </a:t>
            </a:r>
            <a:r>
              <a:rPr lang="en-US" dirty="0" err="1" smtClean="0"/>
              <a:t>fornire</a:t>
            </a:r>
            <a:r>
              <a:rPr lang="en-US" dirty="0" smtClean="0"/>
              <a:t> </a:t>
            </a:r>
            <a:r>
              <a:rPr lang="en-US" dirty="0" err="1" smtClean="0"/>
              <a:t>esempi</a:t>
            </a:r>
            <a:r>
              <a:rPr lang="en-US" dirty="0" smtClean="0"/>
              <a:t> di </a:t>
            </a:r>
            <a:r>
              <a:rPr lang="en-US" dirty="0" err="1" smtClean="0"/>
              <a:t>attività</a:t>
            </a:r>
            <a:r>
              <a:rPr lang="en-US" dirty="0" smtClean="0"/>
              <a:t> </a:t>
            </a:r>
            <a:r>
              <a:rPr lang="en-US" dirty="0" err="1" smtClean="0"/>
              <a:t>previste</a:t>
            </a:r>
            <a:r>
              <a:rPr lang="en-US" dirty="0" smtClean="0"/>
              <a:t> (se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canale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Facebook </a:t>
            </a:r>
            <a:r>
              <a:rPr lang="en-US" dirty="0" err="1" smtClean="0"/>
              <a:t>fornire</a:t>
            </a:r>
            <a:r>
              <a:rPr lang="en-US" dirty="0" smtClean="0"/>
              <a:t> </a:t>
            </a:r>
            <a:r>
              <a:rPr lang="en-US" dirty="0" err="1" smtClean="0"/>
              <a:t>qualche</a:t>
            </a:r>
            <a:r>
              <a:rPr lang="en-US" dirty="0" smtClean="0"/>
              <a:t> </a:t>
            </a:r>
            <a:r>
              <a:rPr lang="en-US" dirty="0" err="1" smtClean="0"/>
              <a:t>esempio</a:t>
            </a:r>
            <a:r>
              <a:rPr lang="en-US" dirty="0" smtClean="0"/>
              <a:t> di post, se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canale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 smtClean="0"/>
              <a:t>Youtube</a:t>
            </a:r>
            <a:r>
              <a:rPr lang="en-US" dirty="0" smtClean="0"/>
              <a:t> </a:t>
            </a:r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sinteticamente</a:t>
            </a:r>
            <a:r>
              <a:rPr lang="en-US" dirty="0" smtClean="0"/>
              <a:t> </a:t>
            </a:r>
            <a:r>
              <a:rPr lang="en-US" dirty="0" err="1" smtClean="0"/>
              <a:t>eventuali</a:t>
            </a:r>
            <a:r>
              <a:rPr lang="en-US" dirty="0" smtClean="0"/>
              <a:t> </a:t>
            </a:r>
            <a:r>
              <a:rPr lang="en-US" dirty="0" err="1" smtClean="0"/>
              <a:t>sceneggiature</a:t>
            </a:r>
            <a:r>
              <a:rPr lang="en-US" dirty="0" smtClean="0"/>
              <a:t> di video o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prodotti</a:t>
            </a:r>
            <a:r>
              <a:rPr lang="en-US" dirty="0" smtClean="0"/>
              <a:t> come </a:t>
            </a:r>
            <a:r>
              <a:rPr lang="en-US" dirty="0" err="1" smtClean="0"/>
              <a:t>webseries</a:t>
            </a:r>
            <a:r>
              <a:rPr lang="en-US" dirty="0" smtClean="0"/>
              <a:t> o tutorial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52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Contenuto</a:t>
            </a:r>
            <a:r>
              <a:rPr lang="en-US" dirty="0" smtClean="0"/>
              <a:t> </a:t>
            </a:r>
            <a:r>
              <a:rPr lang="en-US" dirty="0" err="1" smtClean="0"/>
              <a:t>tesina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Indicare</a:t>
            </a:r>
            <a:r>
              <a:rPr lang="en-US" dirty="0" smtClean="0"/>
              <a:t> e </a:t>
            </a:r>
            <a:r>
              <a:rPr lang="en-US" dirty="0" err="1" smtClean="0"/>
              <a:t>argomentare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Fase</a:t>
            </a:r>
            <a:r>
              <a:rPr lang="en-US" dirty="0" smtClean="0"/>
              <a:t> 2:</a:t>
            </a:r>
          </a:p>
          <a:p>
            <a:r>
              <a:rPr lang="en-US" dirty="0" smtClean="0"/>
              <a:t>Seeding </a:t>
            </a:r>
            <a:r>
              <a:rPr lang="en-US" dirty="0" err="1" smtClean="0"/>
              <a:t>ovvero</a:t>
            </a:r>
            <a:r>
              <a:rPr lang="en-US" dirty="0" smtClean="0"/>
              <a:t> la </a:t>
            </a:r>
            <a:r>
              <a:rPr lang="en-US" dirty="0" err="1" smtClean="0"/>
              <a:t>comunicazione</a:t>
            </a:r>
            <a:r>
              <a:rPr lang="en-US" dirty="0" smtClean="0"/>
              <a:t> del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transmediale</a:t>
            </a:r>
            <a:r>
              <a:rPr lang="en-US" dirty="0" smtClean="0"/>
              <a:t>. Si </a:t>
            </a:r>
            <a:r>
              <a:rPr lang="en-US" dirty="0" err="1" smtClean="0"/>
              <a:t>dovrà</a:t>
            </a:r>
            <a:r>
              <a:rPr lang="en-US" dirty="0" smtClean="0"/>
              <a:t> </a:t>
            </a:r>
            <a:r>
              <a:rPr lang="en-US" dirty="0" err="1" smtClean="0"/>
              <a:t>fornire</a:t>
            </a:r>
            <a:r>
              <a:rPr lang="en-US" dirty="0" smtClean="0"/>
              <a:t> un piccolo piano di </a:t>
            </a:r>
            <a:r>
              <a:rPr lang="en-US" dirty="0" err="1" smtClean="0"/>
              <a:t>comunicazione</a:t>
            </a:r>
            <a:r>
              <a:rPr lang="en-US" dirty="0" smtClean="0"/>
              <a:t> di </a:t>
            </a:r>
            <a:r>
              <a:rPr lang="en-US" dirty="0" err="1" smtClean="0"/>
              <a:t>lancio</a:t>
            </a:r>
            <a:r>
              <a:rPr lang="en-US" dirty="0" smtClean="0"/>
              <a:t> del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completezza</a:t>
            </a:r>
            <a:r>
              <a:rPr lang="en-US" dirty="0" smtClean="0"/>
              <a:t> </a:t>
            </a:r>
            <a:r>
              <a:rPr lang="en-US" dirty="0" err="1" smtClean="0"/>
              <a:t>seguendo</a:t>
            </a:r>
            <a:r>
              <a:rPr lang="en-US" dirty="0" smtClean="0"/>
              <a:t> le </a:t>
            </a:r>
            <a:r>
              <a:rPr lang="en-US" dirty="0" err="1" smtClean="0"/>
              <a:t>tappe</a:t>
            </a:r>
            <a:r>
              <a:rPr lang="en-US" dirty="0" smtClean="0"/>
              <a:t> del seeding </a:t>
            </a:r>
            <a:r>
              <a:rPr lang="en-US" dirty="0" err="1" smtClean="0"/>
              <a:t>fornite</a:t>
            </a:r>
            <a:r>
              <a:rPr lang="en-US" dirty="0" smtClean="0"/>
              <a:t> a </a:t>
            </a:r>
            <a:r>
              <a:rPr lang="en-US" dirty="0" err="1" smtClean="0"/>
              <a:t>lezione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presenti</a:t>
            </a:r>
            <a:r>
              <a:rPr lang="en-US" dirty="0" smtClean="0"/>
              <a:t> in </a:t>
            </a:r>
            <a:r>
              <a:rPr lang="en-US" dirty="0" err="1" smtClean="0"/>
              <a:t>queste</a:t>
            </a:r>
            <a:r>
              <a:rPr lang="en-US" dirty="0" smtClean="0"/>
              <a:t> slide.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41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Tema</a:t>
            </a:r>
            <a:r>
              <a:rPr lang="en-US" dirty="0" smtClean="0"/>
              <a:t> 2019</a:t>
            </a:r>
            <a:br>
              <a:rPr lang="en-US" dirty="0" smtClean="0"/>
            </a:br>
            <a:r>
              <a:rPr lang="en-US" sz="1800" dirty="0" smtClean="0"/>
              <a:t>(</a:t>
            </a:r>
            <a:r>
              <a:rPr lang="en-US" sz="1800" dirty="0" err="1" smtClean="0"/>
              <a:t>nel</a:t>
            </a:r>
            <a:r>
              <a:rPr lang="en-US" sz="1800" dirty="0" smtClean="0"/>
              <a:t> </a:t>
            </a:r>
            <a:r>
              <a:rPr lang="en-US" sz="1800" dirty="0" err="1" smtClean="0"/>
              <a:t>caso</a:t>
            </a:r>
            <a:r>
              <a:rPr lang="en-US" sz="1800" dirty="0" smtClean="0"/>
              <a:t> di </a:t>
            </a:r>
            <a:r>
              <a:rPr lang="en-US" sz="1800" dirty="0" err="1" smtClean="0"/>
              <a:t>Frequentanti</a:t>
            </a:r>
            <a:r>
              <a:rPr lang="en-US" sz="1800" dirty="0" smtClean="0"/>
              <a:t> di </a:t>
            </a:r>
            <a:r>
              <a:rPr lang="en-US" sz="1800" dirty="0" err="1" smtClean="0"/>
              <a:t>corsi</a:t>
            </a:r>
            <a:r>
              <a:rPr lang="en-US" sz="1800" dirty="0" smtClean="0"/>
              <a:t> </a:t>
            </a:r>
            <a:r>
              <a:rPr lang="en-US" sz="1800" dirty="0" err="1" smtClean="0"/>
              <a:t>precedenti</a:t>
            </a:r>
            <a:r>
              <a:rPr lang="en-US" sz="1800" dirty="0" smtClean="0"/>
              <a:t> al 2018_2019</a:t>
            </a:r>
            <a:r>
              <a:rPr lang="en-US" dirty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usi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tema</a:t>
            </a:r>
            <a:r>
              <a:rPr lang="en-US" sz="2000" dirty="0" smtClean="0"/>
              <a:t> del </a:t>
            </a:r>
            <a:r>
              <a:rPr lang="en-US" sz="2000" dirty="0" err="1" smtClean="0"/>
              <a:t>corso</a:t>
            </a:r>
            <a:r>
              <a:rPr lang="en-US" sz="2000" dirty="0" smtClean="0"/>
              <a:t> </a:t>
            </a:r>
            <a:r>
              <a:rPr lang="en-US" sz="2000" dirty="0" err="1" smtClean="0"/>
              <a:t>frequentato</a:t>
            </a:r>
            <a:r>
              <a:rPr lang="en-US" sz="2000" dirty="0" smtClean="0"/>
              <a:t>)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Personaggi</a:t>
            </a:r>
            <a:r>
              <a:rPr lang="en-US" dirty="0" smtClean="0"/>
              <a:t> </a:t>
            </a:r>
            <a:r>
              <a:rPr lang="en-US" dirty="0" err="1" smtClean="0"/>
              <a:t>significativi</a:t>
            </a:r>
            <a:r>
              <a:rPr lang="en-US" dirty="0" smtClean="0"/>
              <a:t> del XX </a:t>
            </a:r>
            <a:r>
              <a:rPr lang="en-US" dirty="0" err="1" smtClean="0"/>
              <a:t>secolo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Fonte</a:t>
            </a:r>
            <a:r>
              <a:rPr lang="en-US" dirty="0" smtClean="0"/>
              <a:t> Wikipedia</a:t>
            </a:r>
          </a:p>
          <a:p>
            <a:r>
              <a:rPr lang="en-US" dirty="0">
                <a:hlinkClick r:id="rId2"/>
              </a:rPr>
              <a:t>https://it.wikipedia.org/wiki/XX_secolo#</a:t>
            </a:r>
            <a:r>
              <a:rPr lang="en-US" dirty="0" smtClean="0">
                <a:hlinkClick r:id="rId2"/>
              </a:rPr>
              <a:t>Personaggi_significativi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0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Primo step </a:t>
            </a:r>
            <a:r>
              <a:rPr lang="en-US" dirty="0" err="1" smtClean="0"/>
              <a:t>fondamentale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Indicare</a:t>
            </a:r>
            <a:r>
              <a:rPr lang="en-US" dirty="0" smtClean="0"/>
              <a:t> </a:t>
            </a:r>
            <a:r>
              <a:rPr lang="en-US" dirty="0" err="1" smtClean="0"/>
              <a:t>l’audience</a:t>
            </a:r>
            <a:r>
              <a:rPr lang="en-US" dirty="0" smtClean="0"/>
              <a:t> di </a:t>
            </a:r>
            <a:r>
              <a:rPr lang="en-US" dirty="0" err="1" smtClean="0"/>
              <a:t>riferimento</a:t>
            </a:r>
            <a:r>
              <a:rPr lang="en-US" dirty="0" smtClean="0"/>
              <a:t> (fascia di eta’ o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indicatori</a:t>
            </a:r>
            <a:r>
              <a:rPr lang="en-US" dirty="0" smtClean="0"/>
              <a:t> come da schema </a:t>
            </a:r>
            <a:r>
              <a:rPr lang="en-US" dirty="0" err="1" smtClean="0"/>
              <a:t>della</a:t>
            </a:r>
            <a:r>
              <a:rPr lang="en-US" dirty="0" smtClean="0"/>
              <a:t> Audience Segmentation)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dovra</a:t>
            </a:r>
            <a:r>
              <a:rPr lang="en-US" dirty="0" smtClean="0"/>
              <a:t>’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mantenuto</a:t>
            </a:r>
            <a:r>
              <a:rPr lang="en-US" dirty="0" smtClean="0"/>
              <a:t> come </a:t>
            </a:r>
            <a:r>
              <a:rPr lang="en-US" dirty="0" err="1" smtClean="0"/>
              <a:t>riferimento</a:t>
            </a:r>
            <a:r>
              <a:rPr lang="en-US" dirty="0" smtClean="0"/>
              <a:t> per </a:t>
            </a:r>
            <a:r>
              <a:rPr lang="en-US" dirty="0" err="1" smtClean="0"/>
              <a:t>tutto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endParaRPr lang="en-US" dirty="0" smtClean="0"/>
          </a:p>
          <a:p>
            <a:r>
              <a:rPr lang="en-US" dirty="0" smtClean="0"/>
              <a:t>E’ </a:t>
            </a:r>
            <a:r>
              <a:rPr lang="en-US" dirty="0" err="1" smtClean="0"/>
              <a:t>possibile</a:t>
            </a:r>
            <a:r>
              <a:rPr lang="en-US" dirty="0" smtClean="0"/>
              <a:t> sotto-</a:t>
            </a:r>
            <a:r>
              <a:rPr lang="en-US" dirty="0" err="1" smtClean="0"/>
              <a:t>segmentare</a:t>
            </a:r>
            <a:r>
              <a:rPr lang="en-US" dirty="0" smtClean="0"/>
              <a:t> (come </a:t>
            </a:r>
            <a:r>
              <a:rPr lang="en-US" dirty="0" err="1" smtClean="0"/>
              <a:t>indicato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volte a </a:t>
            </a:r>
            <a:r>
              <a:rPr lang="en-US" dirty="0" err="1" smtClean="0"/>
              <a:t>lezione</a:t>
            </a:r>
            <a:r>
              <a:rPr lang="en-US" dirty="0" smtClean="0"/>
              <a:t>)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singoli</a:t>
            </a:r>
            <a:r>
              <a:rPr lang="en-US" dirty="0" smtClean="0"/>
              <a:t> </a:t>
            </a:r>
            <a:r>
              <a:rPr lang="en-US" dirty="0" err="1" smtClean="0"/>
              <a:t>Universi</a:t>
            </a:r>
            <a:r>
              <a:rPr lang="en-US" dirty="0" smtClean="0"/>
              <a:t> </a:t>
            </a:r>
            <a:r>
              <a:rPr lang="en-US" dirty="0" err="1" smtClean="0"/>
              <a:t>Narrativi</a:t>
            </a:r>
            <a:r>
              <a:rPr lang="en-US" dirty="0" smtClean="0"/>
              <a:t> </a:t>
            </a:r>
            <a:r>
              <a:rPr lang="en-US" dirty="0" err="1" smtClean="0"/>
              <a:t>Paralleli</a:t>
            </a:r>
            <a:r>
              <a:rPr lang="en-US" dirty="0" smtClean="0"/>
              <a:t> e </a:t>
            </a:r>
            <a:r>
              <a:rPr lang="en-US" dirty="0" err="1" smtClean="0"/>
              <a:t>rispettivi</a:t>
            </a:r>
            <a:r>
              <a:rPr lang="en-US" dirty="0" smtClean="0"/>
              <a:t> </a:t>
            </a:r>
            <a:r>
              <a:rPr lang="en-US" dirty="0" err="1" smtClean="0"/>
              <a:t>canali</a:t>
            </a:r>
            <a:r>
              <a:rPr lang="en-US" dirty="0" smtClean="0"/>
              <a:t> </a:t>
            </a:r>
            <a:r>
              <a:rPr lang="en-US" dirty="0" err="1" smtClean="0"/>
              <a:t>abbinati</a:t>
            </a:r>
            <a:r>
              <a:rPr lang="en-US" dirty="0" smtClean="0"/>
              <a:t> ma </a:t>
            </a:r>
            <a:r>
              <a:rPr lang="en-US" dirty="0" err="1" smtClean="0"/>
              <a:t>stando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nell’audience</a:t>
            </a:r>
            <a:r>
              <a:rPr lang="en-US" dirty="0" smtClean="0"/>
              <a:t> </a:t>
            </a:r>
            <a:r>
              <a:rPr lang="en-US" dirty="0" err="1" smtClean="0"/>
              <a:t>prescelto</a:t>
            </a:r>
            <a:r>
              <a:rPr lang="en-US" dirty="0" smtClean="0"/>
              <a:t> di </a:t>
            </a:r>
            <a:r>
              <a:rPr lang="en-US" dirty="0" err="1" smtClean="0"/>
              <a:t>riferimento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39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</a:t>
            </a:r>
            <a:r>
              <a:rPr lang="en-US" dirty="0" err="1" smtClean="0"/>
              <a:t>narrativa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Fase</a:t>
            </a:r>
            <a:r>
              <a:rPr lang="en-US" dirty="0" smtClean="0"/>
              <a:t>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778922"/>
              </p:ext>
            </p:extLst>
          </p:nvPr>
        </p:nvGraphicFramePr>
        <p:xfrm>
          <a:off x="914400" y="1735138"/>
          <a:ext cx="7313613" cy="405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61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Canali</a:t>
            </a:r>
            <a:r>
              <a:rPr lang="en-US" dirty="0" smtClean="0"/>
              <a:t> di </a:t>
            </a:r>
            <a:r>
              <a:rPr lang="en-US" dirty="0" err="1" smtClean="0"/>
              <a:t>distribuzione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Fase</a:t>
            </a:r>
            <a:r>
              <a:rPr lang="en-US" dirty="0" smtClean="0"/>
              <a:t>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0119699"/>
              </p:ext>
            </p:extLst>
          </p:nvPr>
        </p:nvGraphicFramePr>
        <p:xfrm>
          <a:off x="914400" y="1735138"/>
          <a:ext cx="7313613" cy="405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689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SEEDING</a:t>
            </a:r>
            <a:br>
              <a:rPr lang="en-US" dirty="0" smtClean="0"/>
            </a:br>
            <a:r>
              <a:rPr lang="en-US" dirty="0" err="1" smtClean="0"/>
              <a:t>Fase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OVVERO SEMINARE GLI ELEMENTI E I MESSAGGI VEICOLATI DAL PROGETTO COMPLETO IN UN PIANO DI COMUNICAZIONE CHE ESALTI E PROMUOVA IL PROGETTO IN SE’</a:t>
            </a:r>
          </a:p>
          <a:p>
            <a:r>
              <a:rPr lang="en-US" dirty="0" smtClean="0"/>
              <a:t>Il piano NON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la </a:t>
            </a:r>
            <a:r>
              <a:rPr lang="en-US" dirty="0" err="1" smtClean="0"/>
              <a:t>sintesi</a:t>
            </a:r>
            <a:r>
              <a:rPr lang="en-US" dirty="0" smtClean="0"/>
              <a:t> del </a:t>
            </a:r>
            <a:r>
              <a:rPr lang="en-US" dirty="0" err="1" smtClean="0"/>
              <a:t>progetto</a:t>
            </a:r>
            <a:r>
              <a:rPr lang="en-US" dirty="0" smtClean="0"/>
              <a:t> e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canali</a:t>
            </a:r>
            <a:r>
              <a:rPr lang="en-US" dirty="0" smtClean="0"/>
              <a:t> ma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trovare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canali</a:t>
            </a:r>
            <a:r>
              <a:rPr lang="en-US" dirty="0" smtClean="0"/>
              <a:t> di </a:t>
            </a:r>
            <a:r>
              <a:rPr lang="en-US" dirty="0" err="1" smtClean="0"/>
              <a:t>comunicazione</a:t>
            </a:r>
            <a:r>
              <a:rPr lang="en-US" dirty="0" smtClean="0"/>
              <a:t> </a:t>
            </a:r>
            <a:r>
              <a:rPr lang="en-US" dirty="0" err="1" smtClean="0"/>
              <a:t>specifici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aiutino</a:t>
            </a:r>
            <a:r>
              <a:rPr lang="en-US" dirty="0" smtClean="0"/>
              <a:t> a </a:t>
            </a:r>
            <a:r>
              <a:rPr lang="en-US" dirty="0" err="1" smtClean="0"/>
              <a:t>lanciare</a:t>
            </a:r>
            <a:r>
              <a:rPr lang="en-US" dirty="0" smtClean="0"/>
              <a:t> e </a:t>
            </a:r>
            <a:r>
              <a:rPr lang="en-US" dirty="0" err="1" smtClean="0"/>
              <a:t>promuovere</a:t>
            </a:r>
            <a:r>
              <a:rPr lang="en-US" dirty="0" smtClean="0"/>
              <a:t> </a:t>
            </a:r>
            <a:r>
              <a:rPr lang="en-US" dirty="0" err="1" smtClean="0"/>
              <a:t>ulteriormente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completezza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429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PIANO COMUNICAZIONE</a:t>
            </a:r>
            <a:br>
              <a:rPr lang="en-US" dirty="0" smtClean="0"/>
            </a:br>
            <a:r>
              <a:rPr lang="en-US" sz="2800" dirty="0" err="1" smtClean="0"/>
              <a:t>nella</a:t>
            </a:r>
            <a:r>
              <a:rPr lang="en-US" sz="2800" dirty="0" smtClean="0"/>
              <a:t> </a:t>
            </a:r>
            <a:r>
              <a:rPr lang="en-US" sz="2800" dirty="0" err="1" smtClean="0"/>
              <a:t>tesina</a:t>
            </a:r>
            <a:r>
              <a:rPr lang="en-US" sz="2800" dirty="0" smtClean="0"/>
              <a:t> </a:t>
            </a:r>
            <a:r>
              <a:rPr lang="en-US" sz="2800" dirty="0" err="1" smtClean="0"/>
              <a:t>va</a:t>
            </a:r>
            <a:r>
              <a:rPr lang="en-US" sz="2800" dirty="0" smtClean="0"/>
              <a:t> </a:t>
            </a:r>
            <a:r>
              <a:rPr lang="en-US" sz="2800" dirty="0" err="1" smtClean="0"/>
              <a:t>inserito</a:t>
            </a:r>
            <a:r>
              <a:rPr lang="en-US" sz="2800" dirty="0" smtClean="0"/>
              <a:t> </a:t>
            </a:r>
            <a:r>
              <a:rPr lang="en-US" sz="2800" dirty="0" err="1" smtClean="0"/>
              <a:t>seguendo</a:t>
            </a:r>
            <a:r>
              <a:rPr lang="en-US" sz="2800" dirty="0" smtClean="0"/>
              <a:t> </a:t>
            </a:r>
            <a:r>
              <a:rPr lang="en-US" sz="2800" dirty="0" err="1" smtClean="0"/>
              <a:t>questo</a:t>
            </a:r>
            <a:r>
              <a:rPr lang="en-US" sz="2800" dirty="0" smtClean="0"/>
              <a:t> schema e secondo le </a:t>
            </a:r>
            <a:r>
              <a:rPr lang="en-US" sz="2800" dirty="0" err="1" smtClean="0"/>
              <a:t>indicazioni</a:t>
            </a:r>
            <a:r>
              <a:rPr lang="en-US" sz="28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Analisi</a:t>
            </a:r>
            <a:r>
              <a:rPr lang="en-US" dirty="0" smtClean="0"/>
              <a:t> e </a:t>
            </a:r>
            <a:r>
              <a:rPr lang="en-US" dirty="0" err="1"/>
              <a:t>o</a:t>
            </a:r>
            <a:r>
              <a:rPr lang="en-US" dirty="0" err="1" smtClean="0"/>
              <a:t>biettivi</a:t>
            </a:r>
            <a:r>
              <a:rPr lang="en-US" dirty="0" smtClean="0"/>
              <a:t> </a:t>
            </a:r>
            <a:r>
              <a:rPr lang="en-US" dirty="0" err="1" smtClean="0"/>
              <a:t>strategici</a:t>
            </a:r>
            <a:endParaRPr lang="en-US" dirty="0"/>
          </a:p>
          <a:p>
            <a:r>
              <a:rPr lang="en-US" dirty="0" err="1" smtClean="0"/>
              <a:t>Alleanze</a:t>
            </a:r>
            <a:endParaRPr lang="en-US" dirty="0"/>
          </a:p>
          <a:p>
            <a:r>
              <a:rPr lang="en-US" dirty="0" err="1" smtClean="0"/>
              <a:t>Tattiche</a:t>
            </a:r>
            <a:r>
              <a:rPr lang="en-US" dirty="0" smtClean="0"/>
              <a:t> e </a:t>
            </a:r>
            <a:r>
              <a:rPr lang="en-US" dirty="0" err="1" smtClean="0"/>
              <a:t>strumenti</a:t>
            </a:r>
            <a:endParaRPr lang="en-US" dirty="0"/>
          </a:p>
          <a:p>
            <a:r>
              <a:rPr lang="en-US" dirty="0" smtClean="0"/>
              <a:t>Tempi e </a:t>
            </a:r>
            <a:r>
              <a:rPr lang="en-US" dirty="0" err="1" smtClean="0"/>
              <a:t>risorse</a:t>
            </a:r>
            <a:r>
              <a:rPr lang="en-US" dirty="0" smtClean="0"/>
              <a:t> (</a:t>
            </a:r>
            <a:r>
              <a:rPr lang="en-US" dirty="0" err="1" smtClean="0"/>
              <a:t>economiche</a:t>
            </a:r>
            <a:r>
              <a:rPr lang="en-US" dirty="0" smtClean="0"/>
              <a:t>, </a:t>
            </a:r>
            <a:r>
              <a:rPr lang="en-US" dirty="0" err="1" smtClean="0"/>
              <a:t>umane</a:t>
            </a:r>
            <a:r>
              <a:rPr lang="en-US" dirty="0" smtClean="0"/>
              <a:t>, </a:t>
            </a:r>
            <a:r>
              <a:rPr lang="en-US" dirty="0" err="1" smtClean="0"/>
              <a:t>tecnologiche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/>
              <a:t>Misurazione</a:t>
            </a:r>
            <a:r>
              <a:rPr lang="en-US" dirty="0"/>
              <a:t> e </a:t>
            </a:r>
            <a:r>
              <a:rPr lang="en-US" dirty="0" err="1"/>
              <a:t>valutazione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02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ANALISI</a:t>
            </a:r>
            <a:br>
              <a:rPr lang="en-US" dirty="0" smtClean="0"/>
            </a:b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inserita</a:t>
            </a:r>
            <a:r>
              <a:rPr lang="en-US" sz="2400" dirty="0" smtClean="0"/>
              <a:t> e </a:t>
            </a:r>
            <a:r>
              <a:rPr lang="en-US" sz="2400" dirty="0" err="1" smtClean="0"/>
              <a:t>argomentata</a:t>
            </a:r>
            <a:r>
              <a:rPr lang="en-US" sz="2400" dirty="0" smtClean="0"/>
              <a:t> la </a:t>
            </a:r>
            <a:r>
              <a:rPr lang="en-US" sz="2400" dirty="0" err="1" smtClean="0"/>
              <a:t>analisi</a:t>
            </a:r>
            <a:r>
              <a:rPr lang="en-US" sz="2400" dirty="0" smtClean="0"/>
              <a:t> SWOT </a:t>
            </a:r>
            <a:r>
              <a:rPr lang="en-US" sz="2400" dirty="0" err="1" smtClean="0"/>
              <a:t>sul</a:t>
            </a:r>
            <a:r>
              <a:rPr lang="en-US" sz="2400" dirty="0" smtClean="0"/>
              <a:t> </a:t>
            </a:r>
            <a:r>
              <a:rPr lang="en-US" sz="2400" dirty="0" err="1" smtClean="0"/>
              <a:t>progetto</a:t>
            </a:r>
            <a:r>
              <a:rPr lang="en-US" sz="2400" dirty="0" smtClean="0"/>
              <a:t> </a:t>
            </a:r>
            <a:r>
              <a:rPr lang="en-US" sz="2400" dirty="0" err="1" smtClean="0"/>
              <a:t>transmediale</a:t>
            </a:r>
            <a:r>
              <a:rPr lang="en-US" sz="2400" dirty="0" smtClean="0"/>
              <a:t> </a:t>
            </a:r>
            <a:r>
              <a:rPr lang="en-US" sz="2400" dirty="0" err="1" smtClean="0"/>
              <a:t>nella</a:t>
            </a:r>
            <a:r>
              <a:rPr lang="en-US" sz="2400" dirty="0" smtClean="0"/>
              <a:t> </a:t>
            </a:r>
            <a:r>
              <a:rPr lang="en-US" sz="2400" dirty="0" err="1" smtClean="0"/>
              <a:t>sua</a:t>
            </a:r>
            <a:r>
              <a:rPr lang="en-US" sz="2400" dirty="0" smtClean="0"/>
              <a:t> </a:t>
            </a:r>
            <a:r>
              <a:rPr lang="en-US" sz="2400" dirty="0" err="1" smtClean="0"/>
              <a:t>interezza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52280" r="-522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3001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OBIETTIVI STRATEGICI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 OBIETTIVI VOGLIO RAGGIUNGERE E PERCHE’ (OBIETTIVI QUALITATIVI E QUANTITATIVI)</a:t>
            </a:r>
          </a:p>
          <a:p>
            <a:r>
              <a:rPr lang="en-US" dirty="0" smtClean="0"/>
              <a:t>LA STRATEGIA PUO’ ESSERE RIVISTA DURANTE LE OPERAZIONI TATTICHE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58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ALLEANZE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STAKEHOLDER MAP </a:t>
            </a:r>
            <a:r>
              <a:rPr lang="en-US" dirty="0" err="1" smtClean="0"/>
              <a:t>indicare</a:t>
            </a:r>
            <a:r>
              <a:rPr lang="en-US" dirty="0" smtClean="0"/>
              <a:t> chi </a:t>
            </a:r>
            <a:r>
              <a:rPr lang="en-US" dirty="0" err="1" smtClean="0"/>
              <a:t>potrebbero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eventuali</a:t>
            </a:r>
            <a:r>
              <a:rPr lang="en-US" dirty="0" smtClean="0"/>
              <a:t> </a:t>
            </a:r>
            <a:r>
              <a:rPr lang="en-US" dirty="0" err="1" smtClean="0"/>
              <a:t>alleati</a:t>
            </a:r>
            <a:r>
              <a:rPr lang="en-US" dirty="0" smtClean="0"/>
              <a:t>-stakeholders </a:t>
            </a:r>
            <a:r>
              <a:rPr lang="en-US" dirty="0" err="1" smtClean="0"/>
              <a:t>primari</a:t>
            </a:r>
            <a:r>
              <a:rPr lang="en-US" dirty="0" smtClean="0"/>
              <a:t> e </a:t>
            </a:r>
            <a:r>
              <a:rPr lang="en-US" dirty="0" err="1" smtClean="0"/>
              <a:t>secondari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potrebbero</a:t>
            </a:r>
            <a:r>
              <a:rPr lang="en-US" dirty="0" smtClean="0"/>
              <a:t> </a:t>
            </a:r>
            <a:r>
              <a:rPr lang="en-US" dirty="0" err="1" smtClean="0"/>
              <a:t>aiutarvi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concreta</a:t>
            </a:r>
            <a:r>
              <a:rPr lang="en-US" dirty="0" smtClean="0"/>
              <a:t> </a:t>
            </a:r>
            <a:r>
              <a:rPr lang="en-US" dirty="0" err="1" smtClean="0"/>
              <a:t>promozione</a:t>
            </a:r>
            <a:r>
              <a:rPr lang="en-US" dirty="0" smtClean="0"/>
              <a:t> del </a:t>
            </a:r>
            <a:r>
              <a:rPr lang="en-US" dirty="0" err="1" smtClean="0"/>
              <a:t>progetto</a:t>
            </a:r>
            <a:r>
              <a:rPr lang="en-US" dirty="0" smtClean="0"/>
              <a:t> (ad </a:t>
            </a:r>
            <a:r>
              <a:rPr lang="en-US" dirty="0" err="1" smtClean="0"/>
              <a:t>es</a:t>
            </a:r>
            <a:r>
              <a:rPr lang="en-US" dirty="0" smtClean="0"/>
              <a:t>. Partnership con </a:t>
            </a:r>
            <a:r>
              <a:rPr lang="en-US" dirty="0" err="1" smtClean="0"/>
              <a:t>universita</a:t>
            </a:r>
            <a:r>
              <a:rPr lang="en-US" dirty="0" smtClean="0"/>
              <a:t>’, </a:t>
            </a:r>
            <a:r>
              <a:rPr lang="en-US" dirty="0" err="1" smtClean="0"/>
              <a:t>enti</a:t>
            </a:r>
            <a:r>
              <a:rPr lang="en-US" dirty="0" smtClean="0"/>
              <a:t>, </a:t>
            </a:r>
            <a:r>
              <a:rPr lang="en-US" dirty="0" err="1" smtClean="0"/>
              <a:t>aziende</a:t>
            </a:r>
            <a:r>
              <a:rPr lang="en-US" dirty="0" smtClean="0"/>
              <a:t>, </a:t>
            </a:r>
            <a:r>
              <a:rPr lang="en-US" dirty="0" err="1" smtClean="0"/>
              <a:t>associazioni</a:t>
            </a:r>
            <a:r>
              <a:rPr lang="en-US" dirty="0" smtClean="0"/>
              <a:t> etc.)</a:t>
            </a:r>
          </a:p>
          <a:p>
            <a:endParaRPr lang="en-US" dirty="0" smtClean="0"/>
          </a:p>
        </p:txBody>
      </p:sp>
      <p:pic>
        <p:nvPicPr>
          <p:cNvPr id="4" name="Picture 3" descr="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123" y="3652718"/>
            <a:ext cx="3611210" cy="240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43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5470</TotalTime>
  <Words>907</Words>
  <Application>Microsoft Macintosh PowerPoint</Application>
  <PresentationFormat>On-screen Show (4:3)</PresentationFormat>
  <Paragraphs>87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Inkwell</vt:lpstr>
      <vt:lpstr>SCHEMA BASE DI PROGETTAZIONE TRANSMEDIALE</vt:lpstr>
      <vt:lpstr>Primo step fondamentale</vt:lpstr>
      <vt:lpstr>Base narrativa Fase 1</vt:lpstr>
      <vt:lpstr>Canali di distribuzione Fase 1</vt:lpstr>
      <vt:lpstr>IL SEEDING Fase 2</vt:lpstr>
      <vt:lpstr>PIANO COMUNICAZIONE nella tesina va inserito seguendo questo schema e secondo le indicazioni </vt:lpstr>
      <vt:lpstr>ANALISI va inserita e argomentata la analisi SWOT sul progetto transmediale nella sua interezza</vt:lpstr>
      <vt:lpstr>OBIETTIVI STRATEGICI</vt:lpstr>
      <vt:lpstr>ALLEANZE</vt:lpstr>
      <vt:lpstr>TATTICHE e STRUMENTI:  QUALI MESSAGGI PER QUALI CONTENUTI E QUALI CANALI</vt:lpstr>
      <vt:lpstr>TATTICHE e STRUMENTI</vt:lpstr>
      <vt:lpstr>TEMPI E RISORSE</vt:lpstr>
      <vt:lpstr>MISURAZIONE (ROI) E VALUTAZIONE</vt:lpstr>
      <vt:lpstr>MONITORAGGIO</vt:lpstr>
      <vt:lpstr>TESINA PER PROJECT WORK</vt:lpstr>
      <vt:lpstr>Contenuto tesina. Indicare e argomentare</vt:lpstr>
      <vt:lpstr>Contenuto tesina. Indicare e argomentare</vt:lpstr>
      <vt:lpstr>Contenuto tesina. Indicare e argomentare</vt:lpstr>
      <vt:lpstr> Tema 2019 (nel caso di Frequentanti di corsi precedenti al 2018_2019 si usi il tema del corso frequentato)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E TECNICA DELLA COMUNICAZIONE MULTIMEDIALE</dc:title>
  <dc:creator>Tiziana Cavallo</dc:creator>
  <cp:lastModifiedBy>Tiziana Cavallo</cp:lastModifiedBy>
  <cp:revision>156</cp:revision>
  <dcterms:created xsi:type="dcterms:W3CDTF">2019-03-31T14:13:14Z</dcterms:created>
  <dcterms:modified xsi:type="dcterms:W3CDTF">2019-05-27T12:20:54Z</dcterms:modified>
</cp:coreProperties>
</file>