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-11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7B76-DF32-9944-8DFF-52C2B4983B17}" type="datetimeFigureOut">
              <a:t>1/5/2013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945BD-0468-E94E-A486-6C268A72DA38}" type="slidenum"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724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7B76-DF32-9944-8DFF-52C2B4983B17}" type="datetimeFigureOut">
              <a:t>1/5/2013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945BD-0468-E94E-A486-6C268A72DA38}" type="slidenum"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742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7B76-DF32-9944-8DFF-52C2B4983B17}" type="datetimeFigureOut">
              <a:t>1/5/2013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945BD-0468-E94E-A486-6C268A72DA38}" type="slidenum"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870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7B76-DF32-9944-8DFF-52C2B4983B17}" type="datetimeFigureOut">
              <a:t>1/5/2013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945BD-0468-E94E-A486-6C268A72DA38}" type="slidenum"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307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7B76-DF32-9944-8DFF-52C2B4983B17}" type="datetimeFigureOut">
              <a:t>1/5/2013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945BD-0468-E94E-A486-6C268A72DA38}" type="slidenum"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230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7B76-DF32-9944-8DFF-52C2B4983B17}" type="datetimeFigureOut">
              <a:t>1/5/2013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945BD-0468-E94E-A486-6C268A72DA38}" type="slidenum"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678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7B76-DF32-9944-8DFF-52C2B4983B17}" type="datetimeFigureOut">
              <a:t>1/5/2013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945BD-0468-E94E-A486-6C268A72DA38}" type="slidenum"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26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7B76-DF32-9944-8DFF-52C2B4983B17}" type="datetimeFigureOut">
              <a:t>1/5/2013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945BD-0468-E94E-A486-6C268A72DA38}" type="slidenum"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997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7B76-DF32-9944-8DFF-52C2B4983B17}" type="datetimeFigureOut">
              <a:t>1/5/2013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945BD-0468-E94E-A486-6C268A72DA38}" type="slidenum"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803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7B76-DF32-9944-8DFF-52C2B4983B17}" type="datetimeFigureOut">
              <a:t>1/5/2013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945BD-0468-E94E-A486-6C268A72DA38}" type="slidenum"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85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7B76-DF32-9944-8DFF-52C2B4983B17}" type="datetimeFigureOut">
              <a:t>1/5/2013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945BD-0468-E94E-A486-6C268A72DA38}" type="slidenum"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150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17B76-DF32-9944-8DFF-52C2B4983B17}" type="datetimeFigureOut">
              <a:t>1/5/2013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945BD-0468-E94E-A486-6C268A72DA38}" type="slidenum"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063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Hard/Soft tresholding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Hard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Soft</a:t>
            </a:r>
          </a:p>
        </p:txBody>
      </p:sp>
      <p:pic>
        <p:nvPicPr>
          <p:cNvPr id="4" name="Picture 6" descr="C:\Users\amy\Downloads\CodeCogsEqn(1)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514600"/>
            <a:ext cx="2362200" cy="697562"/>
          </a:xfrm>
          <a:prstGeom prst="rect">
            <a:avLst/>
          </a:prstGeom>
          <a:noFill/>
        </p:spPr>
      </p:pic>
      <p:pic>
        <p:nvPicPr>
          <p:cNvPr id="5" name="Picture 2" descr="C:\Users\amy\Downloads\CodeCogsEqn (3)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4648201"/>
            <a:ext cx="3937590" cy="838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10576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Macintosh PowerPoint</Application>
  <PresentationFormat>Presentazione su schermo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Hard/Soft tresholding</vt:lpstr>
    </vt:vector>
  </TitlesOfParts>
  <Company>University of Verona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Hard/Soft tresholding</dc:title>
  <dc:creator>Gloria Menegaz</dc:creator>
  <cp:lastModifiedBy>Gloria Menegaz</cp:lastModifiedBy>
  <cp:revision>1</cp:revision>
  <dcterms:created xsi:type="dcterms:W3CDTF">2013-04-14T09:19:36Z</dcterms:created>
  <dcterms:modified xsi:type="dcterms:W3CDTF">2013-04-14T09:20:25Z</dcterms:modified>
</cp:coreProperties>
</file>