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331640" y="1988840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SOMMARIO DEL 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ARGOMENTI TRATTATI</a:t>
            </a:r>
          </a:p>
          <a:p>
            <a:r>
              <a:rPr lang="it-IT" dirty="0" smtClean="0"/>
              <a:t>TECNICHE ACQUISITE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ARGOMENTI TRATTATI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VISIONE DEL CONCETTO </a:t>
            </a:r>
            <a:r>
              <a:rPr lang="it-IT" dirty="0" err="1" smtClean="0"/>
              <a:t>DI</a:t>
            </a:r>
            <a:r>
              <a:rPr lang="it-IT" dirty="0" smtClean="0"/>
              <a:t> CALCOLO</a:t>
            </a:r>
          </a:p>
          <a:p>
            <a:r>
              <a:rPr lang="it-IT" dirty="0" smtClean="0"/>
              <a:t>MODELLAZIONE DEI SISTEMI INFORMATICI</a:t>
            </a:r>
          </a:p>
          <a:p>
            <a:pPr lvl="1"/>
            <a:r>
              <a:rPr lang="it-IT" dirty="0" smtClean="0"/>
              <a:t>DAL PUNTO </a:t>
            </a:r>
            <a:r>
              <a:rPr lang="it-IT" dirty="0" err="1" smtClean="0"/>
              <a:t>DI</a:t>
            </a:r>
            <a:r>
              <a:rPr lang="it-IT" dirty="0" smtClean="0"/>
              <a:t> VISTA DELLA TEORIA DELL’INFORMAZIONE</a:t>
            </a:r>
          </a:p>
          <a:p>
            <a:pPr lvl="1"/>
            <a:r>
              <a:rPr lang="it-IT" dirty="0" smtClean="0"/>
              <a:t>DAL PUNTO </a:t>
            </a:r>
            <a:r>
              <a:rPr lang="it-IT" dirty="0" err="1" smtClean="0"/>
              <a:t>DI</a:t>
            </a:r>
            <a:r>
              <a:rPr lang="it-IT" dirty="0" smtClean="0"/>
              <a:t> VISTA ARCHITETTURALE SISTEMI (VAN NEUMANN)</a:t>
            </a:r>
          </a:p>
          <a:p>
            <a:pPr lvl="1"/>
            <a:r>
              <a:rPr lang="it-IT" dirty="0" smtClean="0"/>
              <a:t>COME STRUMENTI OPERATIVI</a:t>
            </a:r>
          </a:p>
          <a:p>
            <a:r>
              <a:rPr lang="it-IT" dirty="0" smtClean="0"/>
              <a:t>ASPETTI LEGALI DELL’INFORMATICA</a:t>
            </a:r>
          </a:p>
          <a:p>
            <a:pPr lvl="1"/>
            <a:r>
              <a:rPr lang="it-IT" dirty="0" smtClean="0"/>
              <a:t>SICUREZZA E CRITTOGRAFIA</a:t>
            </a:r>
          </a:p>
          <a:p>
            <a:pPr lvl="1"/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TECNICHE ACQUISITE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CONVERTIRE NUMERI IN BASI 2, 4, 8, 16, TRA QUESTE E DALLA BASE 10 A QUESTE</a:t>
            </a:r>
          </a:p>
          <a:p>
            <a:r>
              <a:rPr lang="it-IT" dirty="0" smtClean="0"/>
              <a:t>ESEGUIRE CALCOLI IN BASE 2</a:t>
            </a:r>
          </a:p>
          <a:p>
            <a:r>
              <a:rPr lang="it-IT" dirty="0" smtClean="0"/>
              <a:t>PROGETTARE UN SEMPLICE CIRCUITO DIGITALE</a:t>
            </a:r>
          </a:p>
          <a:p>
            <a:r>
              <a:rPr lang="it-IT" dirty="0" smtClean="0"/>
              <a:t>PROGETTARE UNA QUERY GOOGLE</a:t>
            </a:r>
          </a:p>
          <a:p>
            <a:r>
              <a:rPr lang="it-IT" dirty="0" smtClean="0"/>
              <a:t>ESEGUIRE LA CODIFICA E DECODIFICA CON CODICI MONOALFABETICI E POLIALFABETICI</a:t>
            </a:r>
          </a:p>
          <a:p>
            <a:r>
              <a:rPr lang="it-IT" dirty="0" smtClean="0"/>
              <a:t>ESEGUIRE LA CRITTOANALISI </a:t>
            </a:r>
            <a:r>
              <a:rPr lang="it-IT" dirty="0" err="1" smtClean="0"/>
              <a:t>DI</a:t>
            </a:r>
            <a:r>
              <a:rPr lang="it-IT" dirty="0" smtClean="0"/>
              <a:t> CRITTOGRAMMI IN CODICIFICA MONOALFABETICA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PROVA </a:t>
            </a:r>
            <a:r>
              <a:rPr lang="it-IT" dirty="0" err="1" smtClean="0"/>
              <a:t>D’ESAME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COME NELL’ESERCITAZIONE GENERALE</a:t>
            </a:r>
          </a:p>
          <a:p>
            <a:r>
              <a:rPr lang="it-IT" dirty="0" smtClean="0"/>
              <a:t>PRIMA PARTE</a:t>
            </a:r>
          </a:p>
          <a:p>
            <a:pPr lvl="1"/>
            <a:r>
              <a:rPr lang="it-IT" dirty="0" smtClean="0"/>
              <a:t>ESERCIZI SULLE TECNICHE ACQUISITE</a:t>
            </a:r>
          </a:p>
          <a:p>
            <a:r>
              <a:rPr lang="it-IT" dirty="0" smtClean="0"/>
              <a:t>SECONDA PARTE</a:t>
            </a:r>
          </a:p>
          <a:p>
            <a:pPr lvl="1"/>
            <a:r>
              <a:rPr lang="it-IT" dirty="0" smtClean="0"/>
              <a:t>DOMANDE TEORICHE SU TUTTI GLI ARGOMENTI DEL CORSO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252</Words>
  <Application>Microsoft Office PowerPoint</Application>
  <PresentationFormat>Presentazione su schermo (4:3)</PresentationFormat>
  <Paragraphs>72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Presentazione del lavoro del team</vt:lpstr>
      <vt:lpstr>INFORMATICA </vt:lpstr>
      <vt:lpstr>INDICE</vt:lpstr>
      <vt:lpstr>SOMMARIO DEL CORSO</vt:lpstr>
      <vt:lpstr>ARGOMENTI TRATTATI</vt:lpstr>
      <vt:lpstr>TECNICHE ACQUISITE</vt:lpstr>
      <vt:lpstr>PROVA D’ESAME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2011-08-16T05:54:28Z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