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44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6C3FAF-D758-49A9-8A58-12DE27CC9AE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2E54DCB-A1A2-40CE-89DD-E445BC7DCAB6}">
      <dgm:prSet phldrT="[Testo]"/>
      <dgm:spPr/>
      <dgm:t>
        <a:bodyPr/>
        <a:lstStyle/>
        <a:p>
          <a:r>
            <a:rPr lang="it-IT" dirty="0" smtClean="0"/>
            <a:t>Messaggio</a:t>
          </a:r>
          <a:endParaRPr lang="it-IT" dirty="0"/>
        </a:p>
      </dgm:t>
    </dgm:pt>
    <dgm:pt modelId="{D6DC65ED-9F8E-48EB-B252-51288A58F18A}" type="parTrans" cxnId="{7BBD74FC-A673-430D-AD59-6BAB78A39A48}">
      <dgm:prSet/>
      <dgm:spPr/>
      <dgm:t>
        <a:bodyPr/>
        <a:lstStyle/>
        <a:p>
          <a:endParaRPr lang="it-IT"/>
        </a:p>
      </dgm:t>
    </dgm:pt>
    <dgm:pt modelId="{C6B50CC3-593D-4EFA-A25B-52FCC1BF6306}" type="sibTrans" cxnId="{7BBD74FC-A673-430D-AD59-6BAB78A39A48}">
      <dgm:prSet/>
      <dgm:spPr/>
      <dgm:t>
        <a:bodyPr/>
        <a:lstStyle/>
        <a:p>
          <a:endParaRPr lang="it-IT"/>
        </a:p>
      </dgm:t>
    </dgm:pt>
    <dgm:pt modelId="{F176B235-9181-495B-A6B9-C12CA6CDEACB}">
      <dgm:prSet phldrT="[Testo]"/>
      <dgm:spPr/>
      <dgm:t>
        <a:bodyPr/>
        <a:lstStyle/>
        <a:p>
          <a:r>
            <a:rPr lang="it-IT" dirty="0" smtClean="0"/>
            <a:t>0-7</a:t>
          </a:r>
          <a:endParaRPr lang="it-IT" dirty="0"/>
        </a:p>
      </dgm:t>
    </dgm:pt>
    <dgm:pt modelId="{23FE6E1C-4F67-4666-9CBD-148A9037C83C}" type="parTrans" cxnId="{AA94F658-7D0F-4D5C-93FD-57E36CCF89AF}">
      <dgm:prSet/>
      <dgm:spPr/>
      <dgm:t>
        <a:bodyPr/>
        <a:lstStyle/>
        <a:p>
          <a:endParaRPr lang="it-IT"/>
        </a:p>
      </dgm:t>
    </dgm:pt>
    <dgm:pt modelId="{01F66334-9CE0-4BDA-B1C1-D61068C59533}" type="sibTrans" cxnId="{AA94F658-7D0F-4D5C-93FD-57E36CCF89AF}">
      <dgm:prSet/>
      <dgm:spPr/>
      <dgm:t>
        <a:bodyPr/>
        <a:lstStyle/>
        <a:p>
          <a:endParaRPr lang="it-IT"/>
        </a:p>
      </dgm:t>
    </dgm:pt>
    <dgm:pt modelId="{424CDBC1-3D32-4C1D-A885-2BE53FDBACF0}">
      <dgm:prSet phldrT="[Testo]"/>
      <dgm:spPr/>
      <dgm:t>
        <a:bodyPr/>
        <a:lstStyle/>
        <a:p>
          <a:r>
            <a:rPr lang="it-IT" dirty="0" smtClean="0"/>
            <a:t>0-3</a:t>
          </a:r>
          <a:endParaRPr lang="it-IT" dirty="0"/>
        </a:p>
      </dgm:t>
    </dgm:pt>
    <dgm:pt modelId="{A60B7CFD-3613-4051-BC3A-38CB03427DAF}" type="parTrans" cxnId="{BBDF9317-1178-4E07-AB7E-82E4941FE369}">
      <dgm:prSet/>
      <dgm:spPr/>
      <dgm:t>
        <a:bodyPr/>
        <a:lstStyle/>
        <a:p>
          <a:endParaRPr lang="it-IT"/>
        </a:p>
      </dgm:t>
    </dgm:pt>
    <dgm:pt modelId="{3E91AE64-3CAD-497E-9A0A-FB0CCF52CD6C}" type="sibTrans" cxnId="{BBDF9317-1178-4E07-AB7E-82E4941FE369}">
      <dgm:prSet/>
      <dgm:spPr/>
      <dgm:t>
        <a:bodyPr/>
        <a:lstStyle/>
        <a:p>
          <a:endParaRPr lang="it-IT"/>
        </a:p>
      </dgm:t>
    </dgm:pt>
    <dgm:pt modelId="{C70E5D39-E688-4C2B-BC23-0CF8E35616F2}">
      <dgm:prSet phldrT="[Testo]"/>
      <dgm:spPr/>
      <dgm:t>
        <a:bodyPr/>
        <a:lstStyle/>
        <a:p>
          <a:r>
            <a:rPr lang="it-IT" dirty="0" smtClean="0"/>
            <a:t>4-7</a:t>
          </a:r>
          <a:endParaRPr lang="it-IT" dirty="0"/>
        </a:p>
      </dgm:t>
    </dgm:pt>
    <dgm:pt modelId="{0697E12B-7F2F-43C7-80DA-424BEB1CE74E}" type="parTrans" cxnId="{D9C20543-E6F9-4001-B3CF-A784C9EEFD69}">
      <dgm:prSet/>
      <dgm:spPr/>
      <dgm:t>
        <a:bodyPr/>
        <a:lstStyle/>
        <a:p>
          <a:endParaRPr lang="it-IT"/>
        </a:p>
      </dgm:t>
    </dgm:pt>
    <dgm:pt modelId="{CCFDB874-404B-4F1B-BE15-0D334D7F1208}" type="sibTrans" cxnId="{D9C20543-E6F9-4001-B3CF-A784C9EEFD69}">
      <dgm:prSet/>
      <dgm:spPr/>
      <dgm:t>
        <a:bodyPr/>
        <a:lstStyle/>
        <a:p>
          <a:endParaRPr lang="it-IT"/>
        </a:p>
      </dgm:t>
    </dgm:pt>
    <dgm:pt modelId="{D74D1356-C7A0-4055-A948-F1F6FF1BCF93}">
      <dgm:prSet phldrT="[Testo]"/>
      <dgm:spPr/>
      <dgm:t>
        <a:bodyPr/>
        <a:lstStyle/>
        <a:p>
          <a:r>
            <a:rPr lang="it-IT" dirty="0" smtClean="0"/>
            <a:t>8-15</a:t>
          </a:r>
          <a:endParaRPr lang="it-IT" dirty="0"/>
        </a:p>
      </dgm:t>
    </dgm:pt>
    <dgm:pt modelId="{0906F69B-D9A2-4C7E-8979-7F0994414810}" type="parTrans" cxnId="{311ADB21-09F1-4DA8-9513-2AEB84618BB6}">
      <dgm:prSet/>
      <dgm:spPr/>
      <dgm:t>
        <a:bodyPr/>
        <a:lstStyle/>
        <a:p>
          <a:endParaRPr lang="it-IT"/>
        </a:p>
      </dgm:t>
    </dgm:pt>
    <dgm:pt modelId="{4822ABB7-6755-4EC1-A638-FFAE67A46C36}" type="sibTrans" cxnId="{311ADB21-09F1-4DA8-9513-2AEB84618BB6}">
      <dgm:prSet/>
      <dgm:spPr/>
      <dgm:t>
        <a:bodyPr/>
        <a:lstStyle/>
        <a:p>
          <a:endParaRPr lang="it-IT"/>
        </a:p>
      </dgm:t>
    </dgm:pt>
    <dgm:pt modelId="{0A30FE75-009B-4EC2-B313-65B8EE8A3BBF}">
      <dgm:prSet phldrT="[Testo]"/>
      <dgm:spPr/>
      <dgm:t>
        <a:bodyPr/>
        <a:lstStyle/>
        <a:p>
          <a:r>
            <a:rPr lang="it-IT" dirty="0" smtClean="0"/>
            <a:t>8-11</a:t>
          </a:r>
          <a:endParaRPr lang="it-IT" dirty="0"/>
        </a:p>
      </dgm:t>
    </dgm:pt>
    <dgm:pt modelId="{55C1DE6F-3324-4240-940A-CB1322F13674}" type="parTrans" cxnId="{C7EBA2FC-AEBD-408E-BFA5-443DF6B0B67D}">
      <dgm:prSet/>
      <dgm:spPr/>
      <dgm:t>
        <a:bodyPr/>
        <a:lstStyle/>
        <a:p>
          <a:endParaRPr lang="it-IT"/>
        </a:p>
      </dgm:t>
    </dgm:pt>
    <dgm:pt modelId="{05752855-CA01-4629-9250-4E6D1E0F61F5}" type="sibTrans" cxnId="{C7EBA2FC-AEBD-408E-BFA5-443DF6B0B67D}">
      <dgm:prSet/>
      <dgm:spPr/>
      <dgm:t>
        <a:bodyPr/>
        <a:lstStyle/>
        <a:p>
          <a:endParaRPr lang="it-IT"/>
        </a:p>
      </dgm:t>
    </dgm:pt>
    <dgm:pt modelId="{D63E25EC-0A57-4E6A-83EB-D0EF3ABE1CB6}">
      <dgm:prSet phldrT="[Testo]"/>
      <dgm:spPr/>
      <dgm:t>
        <a:bodyPr/>
        <a:lstStyle/>
        <a:p>
          <a:r>
            <a:rPr lang="it-IT" dirty="0" smtClean="0"/>
            <a:t>12-15</a:t>
          </a:r>
          <a:endParaRPr lang="it-IT" dirty="0"/>
        </a:p>
      </dgm:t>
    </dgm:pt>
    <dgm:pt modelId="{920B91EE-FC71-483A-9E1E-CF11DEBC9FD0}" type="parTrans" cxnId="{0052980D-6227-49F0-AE5C-E7FAACF26224}">
      <dgm:prSet/>
      <dgm:spPr/>
      <dgm:t>
        <a:bodyPr/>
        <a:lstStyle/>
        <a:p>
          <a:endParaRPr lang="it-IT"/>
        </a:p>
      </dgm:t>
    </dgm:pt>
    <dgm:pt modelId="{6F7233BF-368E-4175-A7C7-C7A21E273C28}" type="sibTrans" cxnId="{0052980D-6227-49F0-AE5C-E7FAACF26224}">
      <dgm:prSet/>
      <dgm:spPr/>
      <dgm:t>
        <a:bodyPr/>
        <a:lstStyle/>
        <a:p>
          <a:endParaRPr lang="it-IT"/>
        </a:p>
      </dgm:t>
    </dgm:pt>
    <dgm:pt modelId="{ACB7BE1B-73BB-46F0-A17F-AC7B31D18A78}">
      <dgm:prSet phldrT="[Testo]"/>
      <dgm:spPr/>
      <dgm:t>
        <a:bodyPr/>
        <a:lstStyle/>
        <a:p>
          <a:r>
            <a:rPr lang="it-IT" dirty="0" smtClean="0"/>
            <a:t>0-1</a:t>
          </a:r>
          <a:endParaRPr lang="it-IT" dirty="0"/>
        </a:p>
      </dgm:t>
    </dgm:pt>
    <dgm:pt modelId="{184931FA-46D7-4F73-8EC2-957CC2F4487A}" type="parTrans" cxnId="{29A703CF-8C65-4907-9949-F9A3027B285B}">
      <dgm:prSet/>
      <dgm:spPr/>
      <dgm:t>
        <a:bodyPr/>
        <a:lstStyle/>
        <a:p>
          <a:endParaRPr lang="it-IT"/>
        </a:p>
      </dgm:t>
    </dgm:pt>
    <dgm:pt modelId="{6B22EA4F-B2CE-41DF-A6C1-CF42C7D0289B}" type="sibTrans" cxnId="{29A703CF-8C65-4907-9949-F9A3027B285B}">
      <dgm:prSet/>
      <dgm:spPr/>
      <dgm:t>
        <a:bodyPr/>
        <a:lstStyle/>
        <a:p>
          <a:endParaRPr lang="it-IT"/>
        </a:p>
      </dgm:t>
    </dgm:pt>
    <dgm:pt modelId="{4C9ED3FA-6886-4BBB-8088-4BFC4894D9B3}">
      <dgm:prSet phldrT="[Testo]"/>
      <dgm:spPr/>
      <dgm:t>
        <a:bodyPr/>
        <a:lstStyle/>
        <a:p>
          <a:r>
            <a:rPr lang="it-IT" dirty="0" smtClean="0"/>
            <a:t>2-3</a:t>
          </a:r>
          <a:endParaRPr lang="it-IT" dirty="0"/>
        </a:p>
      </dgm:t>
    </dgm:pt>
    <dgm:pt modelId="{B73AC3C5-1142-4B79-BE5F-E9B87359EA79}" type="parTrans" cxnId="{85B58AD7-D5E1-4205-8BAF-E8B1559FD26E}">
      <dgm:prSet/>
      <dgm:spPr/>
      <dgm:t>
        <a:bodyPr/>
        <a:lstStyle/>
        <a:p>
          <a:endParaRPr lang="it-IT"/>
        </a:p>
      </dgm:t>
    </dgm:pt>
    <dgm:pt modelId="{8E01779E-6A1F-4815-9BED-0F4C2C65B00D}" type="sibTrans" cxnId="{85B58AD7-D5E1-4205-8BAF-E8B1559FD26E}">
      <dgm:prSet/>
      <dgm:spPr/>
      <dgm:t>
        <a:bodyPr/>
        <a:lstStyle/>
        <a:p>
          <a:endParaRPr lang="it-IT"/>
        </a:p>
      </dgm:t>
    </dgm:pt>
    <dgm:pt modelId="{00848A29-67FD-4F55-ADFF-560605F9B9F4}">
      <dgm:prSet phldrT="[Testo]"/>
      <dgm:spPr/>
      <dgm:t>
        <a:bodyPr/>
        <a:lstStyle/>
        <a:p>
          <a:r>
            <a:rPr lang="it-IT" dirty="0" smtClean="0"/>
            <a:t>4-5</a:t>
          </a:r>
          <a:endParaRPr lang="it-IT" dirty="0"/>
        </a:p>
      </dgm:t>
    </dgm:pt>
    <dgm:pt modelId="{AACD1264-0C8E-412B-B5BD-AD0C0C146C71}" type="parTrans" cxnId="{DF895B91-B0B7-48CE-8C6F-029064FFBDCA}">
      <dgm:prSet/>
      <dgm:spPr/>
      <dgm:t>
        <a:bodyPr/>
        <a:lstStyle/>
        <a:p>
          <a:endParaRPr lang="it-IT"/>
        </a:p>
      </dgm:t>
    </dgm:pt>
    <dgm:pt modelId="{201B5433-71FA-4F84-B1A1-2C5550EE4481}" type="sibTrans" cxnId="{DF895B91-B0B7-48CE-8C6F-029064FFBDCA}">
      <dgm:prSet/>
      <dgm:spPr/>
      <dgm:t>
        <a:bodyPr/>
        <a:lstStyle/>
        <a:p>
          <a:endParaRPr lang="it-IT"/>
        </a:p>
      </dgm:t>
    </dgm:pt>
    <dgm:pt modelId="{32C839EB-B9A0-41BD-96D7-38AE06DA2CBC}">
      <dgm:prSet phldrT="[Testo]"/>
      <dgm:spPr/>
      <dgm:t>
        <a:bodyPr/>
        <a:lstStyle/>
        <a:p>
          <a:r>
            <a:rPr lang="it-IT" dirty="0" smtClean="0"/>
            <a:t>6-7</a:t>
          </a:r>
          <a:endParaRPr lang="it-IT" dirty="0"/>
        </a:p>
      </dgm:t>
    </dgm:pt>
    <dgm:pt modelId="{B5AA18EF-4689-4547-882A-30743B7C68F5}" type="parTrans" cxnId="{1D148271-8450-4ED4-9BE7-4E843045AE22}">
      <dgm:prSet/>
      <dgm:spPr/>
      <dgm:t>
        <a:bodyPr/>
        <a:lstStyle/>
        <a:p>
          <a:endParaRPr lang="it-IT"/>
        </a:p>
      </dgm:t>
    </dgm:pt>
    <dgm:pt modelId="{1E03550E-08E8-4D41-BD56-5B32F6EA7F37}" type="sibTrans" cxnId="{1D148271-8450-4ED4-9BE7-4E843045AE22}">
      <dgm:prSet/>
      <dgm:spPr/>
      <dgm:t>
        <a:bodyPr/>
        <a:lstStyle/>
        <a:p>
          <a:endParaRPr lang="it-IT"/>
        </a:p>
      </dgm:t>
    </dgm:pt>
    <dgm:pt modelId="{FBF04285-E508-4056-9170-095235A1880E}">
      <dgm:prSet phldrT="[Testo]"/>
      <dgm:spPr/>
      <dgm:t>
        <a:bodyPr/>
        <a:lstStyle/>
        <a:p>
          <a:r>
            <a:rPr lang="it-IT" dirty="0" smtClean="0"/>
            <a:t>8-9</a:t>
          </a:r>
          <a:endParaRPr lang="it-IT" dirty="0"/>
        </a:p>
      </dgm:t>
    </dgm:pt>
    <dgm:pt modelId="{2A653538-3116-488B-8235-6854A640E2F2}" type="parTrans" cxnId="{0260DE5F-F1E4-4610-82D5-005E79E39445}">
      <dgm:prSet/>
      <dgm:spPr/>
      <dgm:t>
        <a:bodyPr/>
        <a:lstStyle/>
        <a:p>
          <a:endParaRPr lang="it-IT"/>
        </a:p>
      </dgm:t>
    </dgm:pt>
    <dgm:pt modelId="{26FA098E-A79B-430A-8710-5AE577219910}" type="sibTrans" cxnId="{0260DE5F-F1E4-4610-82D5-005E79E39445}">
      <dgm:prSet/>
      <dgm:spPr/>
      <dgm:t>
        <a:bodyPr/>
        <a:lstStyle/>
        <a:p>
          <a:endParaRPr lang="it-IT"/>
        </a:p>
      </dgm:t>
    </dgm:pt>
    <dgm:pt modelId="{F4928271-0CDB-4499-8BDF-DBF86B72AF33}">
      <dgm:prSet phldrT="[Testo]"/>
      <dgm:spPr/>
      <dgm:t>
        <a:bodyPr/>
        <a:lstStyle/>
        <a:p>
          <a:r>
            <a:rPr lang="it-IT" dirty="0" smtClean="0"/>
            <a:t>10-11</a:t>
          </a:r>
          <a:endParaRPr lang="it-IT" dirty="0"/>
        </a:p>
      </dgm:t>
    </dgm:pt>
    <dgm:pt modelId="{12FD2072-8AB2-43F5-8F0F-F82DEA837623}" type="parTrans" cxnId="{28AB15F1-59D5-45C7-9813-EE6AFA5BDE0F}">
      <dgm:prSet/>
      <dgm:spPr/>
      <dgm:t>
        <a:bodyPr/>
        <a:lstStyle/>
        <a:p>
          <a:endParaRPr lang="it-IT"/>
        </a:p>
      </dgm:t>
    </dgm:pt>
    <dgm:pt modelId="{37B84FA4-515D-43E0-84E3-BA05246E97E8}" type="sibTrans" cxnId="{28AB15F1-59D5-45C7-9813-EE6AFA5BDE0F}">
      <dgm:prSet/>
      <dgm:spPr/>
      <dgm:t>
        <a:bodyPr/>
        <a:lstStyle/>
        <a:p>
          <a:endParaRPr lang="it-IT"/>
        </a:p>
      </dgm:t>
    </dgm:pt>
    <dgm:pt modelId="{3ED2AC1D-2C4A-4995-8402-E083F4C216FB}">
      <dgm:prSet phldrT="[Testo]"/>
      <dgm:spPr/>
      <dgm:t>
        <a:bodyPr/>
        <a:lstStyle/>
        <a:p>
          <a:r>
            <a:rPr lang="it-IT" dirty="0" smtClean="0"/>
            <a:t>12-13</a:t>
          </a:r>
          <a:endParaRPr lang="it-IT" dirty="0"/>
        </a:p>
      </dgm:t>
    </dgm:pt>
    <dgm:pt modelId="{F0E15145-9EF9-4DD6-A9FF-05F523CEE6FF}" type="parTrans" cxnId="{303F1CA4-98BB-4B03-AE2E-CAC0663BF037}">
      <dgm:prSet/>
      <dgm:spPr/>
      <dgm:t>
        <a:bodyPr/>
        <a:lstStyle/>
        <a:p>
          <a:endParaRPr lang="it-IT"/>
        </a:p>
      </dgm:t>
    </dgm:pt>
    <dgm:pt modelId="{CD6A6C04-C611-43A3-B818-F2DB171C3AEA}" type="sibTrans" cxnId="{303F1CA4-98BB-4B03-AE2E-CAC0663BF037}">
      <dgm:prSet/>
      <dgm:spPr/>
      <dgm:t>
        <a:bodyPr/>
        <a:lstStyle/>
        <a:p>
          <a:endParaRPr lang="it-IT"/>
        </a:p>
      </dgm:t>
    </dgm:pt>
    <dgm:pt modelId="{E36819C1-A2AF-40F3-AEE6-A8F4EDD77E20}">
      <dgm:prSet phldrT="[Testo]"/>
      <dgm:spPr/>
      <dgm:t>
        <a:bodyPr/>
        <a:lstStyle/>
        <a:p>
          <a:r>
            <a:rPr lang="it-IT" dirty="0" smtClean="0"/>
            <a:t>14-15</a:t>
          </a:r>
          <a:endParaRPr lang="it-IT" dirty="0"/>
        </a:p>
      </dgm:t>
    </dgm:pt>
    <dgm:pt modelId="{C6ED43DA-3048-4C7E-A555-7E3BB95605B8}" type="parTrans" cxnId="{C9047EC8-48DA-47AD-83E8-DA10D8E9F203}">
      <dgm:prSet/>
      <dgm:spPr/>
      <dgm:t>
        <a:bodyPr/>
        <a:lstStyle/>
        <a:p>
          <a:endParaRPr lang="it-IT"/>
        </a:p>
      </dgm:t>
    </dgm:pt>
    <dgm:pt modelId="{831B5597-6DC0-40E8-ABEF-643D485395E0}" type="sibTrans" cxnId="{C9047EC8-48DA-47AD-83E8-DA10D8E9F203}">
      <dgm:prSet/>
      <dgm:spPr/>
      <dgm:t>
        <a:bodyPr/>
        <a:lstStyle/>
        <a:p>
          <a:endParaRPr lang="it-IT"/>
        </a:p>
      </dgm:t>
    </dgm:pt>
    <dgm:pt modelId="{A45F0607-256B-4743-AFB0-B0C8CC33C0A7}">
      <dgm:prSet phldrT="[Testo]"/>
      <dgm:spPr/>
      <dgm:t>
        <a:bodyPr/>
        <a:lstStyle/>
        <a:p>
          <a:r>
            <a:rPr lang="it-IT" dirty="0" smtClean="0"/>
            <a:t>=0</a:t>
          </a:r>
          <a:endParaRPr lang="it-IT" dirty="0"/>
        </a:p>
      </dgm:t>
    </dgm:pt>
    <dgm:pt modelId="{91C79A94-20F9-43AD-ACC4-D999BDA78624}" type="parTrans" cxnId="{8FB6EBC6-A65A-4EE6-837C-2EC729CE406C}">
      <dgm:prSet/>
      <dgm:spPr/>
      <dgm:t>
        <a:bodyPr/>
        <a:lstStyle/>
        <a:p>
          <a:endParaRPr lang="it-IT"/>
        </a:p>
      </dgm:t>
    </dgm:pt>
    <dgm:pt modelId="{5D6DEE46-CB4B-4ADD-80C8-7E5B770FEC9C}" type="sibTrans" cxnId="{8FB6EBC6-A65A-4EE6-837C-2EC729CE406C}">
      <dgm:prSet/>
      <dgm:spPr/>
      <dgm:t>
        <a:bodyPr/>
        <a:lstStyle/>
        <a:p>
          <a:endParaRPr lang="it-IT"/>
        </a:p>
      </dgm:t>
    </dgm:pt>
    <dgm:pt modelId="{DC730FB8-3D43-4F22-AAF2-036FBB340FC5}">
      <dgm:prSet phldrT="[Testo]"/>
      <dgm:spPr/>
      <dgm:t>
        <a:bodyPr/>
        <a:lstStyle/>
        <a:p>
          <a:r>
            <a:rPr lang="it-IT" dirty="0" smtClean="0"/>
            <a:t>=1</a:t>
          </a:r>
          <a:endParaRPr lang="it-IT" dirty="0"/>
        </a:p>
      </dgm:t>
    </dgm:pt>
    <dgm:pt modelId="{FAF1C5BA-1779-4019-9C11-580C57B960F8}" type="parTrans" cxnId="{AAE111E0-0D79-49C7-92E7-41FB8DD2E075}">
      <dgm:prSet/>
      <dgm:spPr/>
      <dgm:t>
        <a:bodyPr/>
        <a:lstStyle/>
        <a:p>
          <a:endParaRPr lang="it-IT"/>
        </a:p>
      </dgm:t>
    </dgm:pt>
    <dgm:pt modelId="{CFE01E9D-AAA0-42DF-86B3-902584BB0A74}" type="sibTrans" cxnId="{AAE111E0-0D79-49C7-92E7-41FB8DD2E075}">
      <dgm:prSet/>
      <dgm:spPr/>
      <dgm:t>
        <a:bodyPr/>
        <a:lstStyle/>
        <a:p>
          <a:endParaRPr lang="it-IT"/>
        </a:p>
      </dgm:t>
    </dgm:pt>
    <dgm:pt modelId="{F2759082-73BA-4E55-BE68-E44F15D12412}">
      <dgm:prSet phldrT="[Testo]"/>
      <dgm:spPr/>
      <dgm:t>
        <a:bodyPr/>
        <a:lstStyle/>
        <a:p>
          <a:r>
            <a:rPr lang="it-IT" dirty="0" smtClean="0"/>
            <a:t>=2</a:t>
          </a:r>
          <a:endParaRPr lang="it-IT" dirty="0"/>
        </a:p>
      </dgm:t>
    </dgm:pt>
    <dgm:pt modelId="{37428C09-C6B2-4D75-8796-11B6020549B0}" type="parTrans" cxnId="{238FB49F-FA25-4423-9287-6BCD85F43571}">
      <dgm:prSet/>
      <dgm:spPr/>
      <dgm:t>
        <a:bodyPr/>
        <a:lstStyle/>
        <a:p>
          <a:endParaRPr lang="it-IT"/>
        </a:p>
      </dgm:t>
    </dgm:pt>
    <dgm:pt modelId="{8E09C80D-A6B1-4ACA-AE4B-3CC557EF3430}" type="sibTrans" cxnId="{238FB49F-FA25-4423-9287-6BCD85F43571}">
      <dgm:prSet/>
      <dgm:spPr/>
      <dgm:t>
        <a:bodyPr/>
        <a:lstStyle/>
        <a:p>
          <a:endParaRPr lang="it-IT"/>
        </a:p>
      </dgm:t>
    </dgm:pt>
    <dgm:pt modelId="{5D0A5B1A-3192-4F44-8CF3-CD8579E1B32A}">
      <dgm:prSet phldrT="[Testo]"/>
      <dgm:spPr/>
      <dgm:t>
        <a:bodyPr/>
        <a:lstStyle/>
        <a:p>
          <a:r>
            <a:rPr lang="it-IT" dirty="0" smtClean="0"/>
            <a:t>=3</a:t>
          </a:r>
          <a:endParaRPr lang="it-IT" dirty="0"/>
        </a:p>
      </dgm:t>
    </dgm:pt>
    <dgm:pt modelId="{11C20A88-08BB-4550-8A39-2A62459F454D}" type="parTrans" cxnId="{7DA2D770-BAAB-4121-BEA1-319FDAC005D8}">
      <dgm:prSet/>
      <dgm:spPr/>
      <dgm:t>
        <a:bodyPr/>
        <a:lstStyle/>
        <a:p>
          <a:endParaRPr lang="it-IT"/>
        </a:p>
      </dgm:t>
    </dgm:pt>
    <dgm:pt modelId="{999E151E-BA2A-4541-802F-34F8DEFDAE0F}" type="sibTrans" cxnId="{7DA2D770-BAAB-4121-BEA1-319FDAC005D8}">
      <dgm:prSet/>
      <dgm:spPr/>
      <dgm:t>
        <a:bodyPr/>
        <a:lstStyle/>
        <a:p>
          <a:endParaRPr lang="it-IT"/>
        </a:p>
      </dgm:t>
    </dgm:pt>
    <dgm:pt modelId="{EB3D25F0-52E1-4B59-96A9-0BA51E46C0C8}">
      <dgm:prSet phldrT="[Testo]"/>
      <dgm:spPr/>
      <dgm:t>
        <a:bodyPr/>
        <a:lstStyle/>
        <a:p>
          <a:r>
            <a:rPr lang="it-IT" dirty="0" smtClean="0"/>
            <a:t>=4</a:t>
          </a:r>
          <a:endParaRPr lang="it-IT" dirty="0"/>
        </a:p>
      </dgm:t>
    </dgm:pt>
    <dgm:pt modelId="{1A67587E-1ABF-4F3C-88CD-01144A92EFCA}" type="parTrans" cxnId="{7DE821D3-4467-4EEB-81DF-781594D7D834}">
      <dgm:prSet/>
      <dgm:spPr/>
      <dgm:t>
        <a:bodyPr/>
        <a:lstStyle/>
        <a:p>
          <a:endParaRPr lang="it-IT"/>
        </a:p>
      </dgm:t>
    </dgm:pt>
    <dgm:pt modelId="{3ACAFC3B-FBCB-42E5-9C8F-358E39CB72B5}" type="sibTrans" cxnId="{7DE821D3-4467-4EEB-81DF-781594D7D834}">
      <dgm:prSet/>
      <dgm:spPr/>
      <dgm:t>
        <a:bodyPr/>
        <a:lstStyle/>
        <a:p>
          <a:endParaRPr lang="it-IT"/>
        </a:p>
      </dgm:t>
    </dgm:pt>
    <dgm:pt modelId="{225781C7-7436-4F4F-8F02-BB7FDC81A0AD}">
      <dgm:prSet phldrT="[Testo]"/>
      <dgm:spPr/>
      <dgm:t>
        <a:bodyPr/>
        <a:lstStyle/>
        <a:p>
          <a:r>
            <a:rPr lang="it-IT" dirty="0" smtClean="0"/>
            <a:t>=5</a:t>
          </a:r>
          <a:endParaRPr lang="it-IT" dirty="0"/>
        </a:p>
      </dgm:t>
    </dgm:pt>
    <dgm:pt modelId="{8203D82C-14BF-4F7F-887A-0669847C0B81}" type="parTrans" cxnId="{6666565C-8F37-4D96-8AB4-EBD04992D168}">
      <dgm:prSet/>
      <dgm:spPr/>
      <dgm:t>
        <a:bodyPr/>
        <a:lstStyle/>
        <a:p>
          <a:endParaRPr lang="it-IT"/>
        </a:p>
      </dgm:t>
    </dgm:pt>
    <dgm:pt modelId="{B5B530AB-58BF-45FF-BD4F-3C87EBDDAB11}" type="sibTrans" cxnId="{6666565C-8F37-4D96-8AB4-EBD04992D168}">
      <dgm:prSet/>
      <dgm:spPr/>
      <dgm:t>
        <a:bodyPr/>
        <a:lstStyle/>
        <a:p>
          <a:endParaRPr lang="it-IT"/>
        </a:p>
      </dgm:t>
    </dgm:pt>
    <dgm:pt modelId="{5795902C-B9AB-4A92-AD19-CFC7308BC139}">
      <dgm:prSet phldrT="[Testo]"/>
      <dgm:spPr/>
      <dgm:t>
        <a:bodyPr/>
        <a:lstStyle/>
        <a:p>
          <a:r>
            <a:rPr lang="it-IT" dirty="0" smtClean="0"/>
            <a:t>=6</a:t>
          </a:r>
          <a:endParaRPr lang="it-IT" dirty="0"/>
        </a:p>
      </dgm:t>
    </dgm:pt>
    <dgm:pt modelId="{0BEEEDD7-4BA5-4C09-9E34-9F5D3A5B5D23}" type="parTrans" cxnId="{62563DA9-06D4-4671-BB26-2C22B974BCF1}">
      <dgm:prSet/>
      <dgm:spPr/>
      <dgm:t>
        <a:bodyPr/>
        <a:lstStyle/>
        <a:p>
          <a:endParaRPr lang="it-IT"/>
        </a:p>
      </dgm:t>
    </dgm:pt>
    <dgm:pt modelId="{58B6C786-08DE-4E06-BA13-B04AFD82DA90}" type="sibTrans" cxnId="{62563DA9-06D4-4671-BB26-2C22B974BCF1}">
      <dgm:prSet/>
      <dgm:spPr/>
      <dgm:t>
        <a:bodyPr/>
        <a:lstStyle/>
        <a:p>
          <a:endParaRPr lang="it-IT"/>
        </a:p>
      </dgm:t>
    </dgm:pt>
    <dgm:pt modelId="{54377B3D-3FCA-4F07-9859-3E8420253A0C}">
      <dgm:prSet phldrT="[Testo]"/>
      <dgm:spPr/>
      <dgm:t>
        <a:bodyPr/>
        <a:lstStyle/>
        <a:p>
          <a:r>
            <a:rPr lang="it-IT" dirty="0" smtClean="0"/>
            <a:t>=7</a:t>
          </a:r>
          <a:endParaRPr lang="it-IT" dirty="0"/>
        </a:p>
      </dgm:t>
    </dgm:pt>
    <dgm:pt modelId="{A39F50C6-9DD7-443F-94F6-83ED8F87ECD6}" type="parTrans" cxnId="{2BCD3A1A-96AC-44D6-BFCD-3C405636F5B5}">
      <dgm:prSet/>
      <dgm:spPr/>
      <dgm:t>
        <a:bodyPr/>
        <a:lstStyle/>
        <a:p>
          <a:endParaRPr lang="it-IT"/>
        </a:p>
      </dgm:t>
    </dgm:pt>
    <dgm:pt modelId="{A3D023C0-F5D4-4EB2-B6D9-F0AED68CD5B4}" type="sibTrans" cxnId="{2BCD3A1A-96AC-44D6-BFCD-3C405636F5B5}">
      <dgm:prSet/>
      <dgm:spPr/>
      <dgm:t>
        <a:bodyPr/>
        <a:lstStyle/>
        <a:p>
          <a:endParaRPr lang="it-IT"/>
        </a:p>
      </dgm:t>
    </dgm:pt>
    <dgm:pt modelId="{ADD466DA-CB71-4D2A-8D34-0A8EB22A3E35}">
      <dgm:prSet phldrT="[Testo]"/>
      <dgm:spPr/>
      <dgm:t>
        <a:bodyPr/>
        <a:lstStyle/>
        <a:p>
          <a:r>
            <a:rPr lang="it-IT" dirty="0" smtClean="0"/>
            <a:t>=8</a:t>
          </a:r>
          <a:endParaRPr lang="it-IT" dirty="0"/>
        </a:p>
      </dgm:t>
    </dgm:pt>
    <dgm:pt modelId="{8F184000-9021-4314-993B-7439F455AEA9}" type="parTrans" cxnId="{35C80481-F3EA-4303-86F8-C517C2F0FA96}">
      <dgm:prSet/>
      <dgm:spPr/>
      <dgm:t>
        <a:bodyPr/>
        <a:lstStyle/>
        <a:p>
          <a:endParaRPr lang="it-IT"/>
        </a:p>
      </dgm:t>
    </dgm:pt>
    <dgm:pt modelId="{FEA94E04-68CD-49C7-90EC-FFC1FCBABB49}" type="sibTrans" cxnId="{35C80481-F3EA-4303-86F8-C517C2F0FA96}">
      <dgm:prSet/>
      <dgm:spPr/>
      <dgm:t>
        <a:bodyPr/>
        <a:lstStyle/>
        <a:p>
          <a:endParaRPr lang="it-IT"/>
        </a:p>
      </dgm:t>
    </dgm:pt>
    <dgm:pt modelId="{82D2A3BD-927D-42C6-BDB5-58C60858586E}">
      <dgm:prSet phldrT="[Testo]"/>
      <dgm:spPr/>
      <dgm:t>
        <a:bodyPr/>
        <a:lstStyle/>
        <a:p>
          <a:r>
            <a:rPr lang="it-IT" dirty="0" smtClean="0"/>
            <a:t>=9</a:t>
          </a:r>
          <a:endParaRPr lang="it-IT" dirty="0"/>
        </a:p>
      </dgm:t>
    </dgm:pt>
    <dgm:pt modelId="{4C5A9BFD-0AFB-421F-A8DC-530E6892089F}" type="parTrans" cxnId="{39E67356-D166-4291-9CCD-A1BC4C1A92D2}">
      <dgm:prSet/>
      <dgm:spPr/>
      <dgm:t>
        <a:bodyPr/>
        <a:lstStyle/>
        <a:p>
          <a:endParaRPr lang="it-IT"/>
        </a:p>
      </dgm:t>
    </dgm:pt>
    <dgm:pt modelId="{FF0A17FD-4A42-4EB6-88B5-A0060068DC58}" type="sibTrans" cxnId="{39E67356-D166-4291-9CCD-A1BC4C1A92D2}">
      <dgm:prSet/>
      <dgm:spPr/>
      <dgm:t>
        <a:bodyPr/>
        <a:lstStyle/>
        <a:p>
          <a:endParaRPr lang="it-IT"/>
        </a:p>
      </dgm:t>
    </dgm:pt>
    <dgm:pt modelId="{CE72F93D-AEC7-43EC-8962-FF0DBB8D7256}">
      <dgm:prSet phldrT="[Testo]"/>
      <dgm:spPr/>
      <dgm:t>
        <a:bodyPr/>
        <a:lstStyle/>
        <a:p>
          <a:r>
            <a:rPr lang="it-IT" dirty="0" smtClean="0"/>
            <a:t>=10</a:t>
          </a:r>
          <a:endParaRPr lang="it-IT" dirty="0"/>
        </a:p>
      </dgm:t>
    </dgm:pt>
    <dgm:pt modelId="{DD7AA643-2F8D-488C-A7D5-40B719573E6C}" type="parTrans" cxnId="{19507DFA-87C0-413A-BB35-0DF398EC311F}">
      <dgm:prSet/>
      <dgm:spPr/>
      <dgm:t>
        <a:bodyPr/>
        <a:lstStyle/>
        <a:p>
          <a:endParaRPr lang="it-IT"/>
        </a:p>
      </dgm:t>
    </dgm:pt>
    <dgm:pt modelId="{6236180E-0768-4C52-ADDA-BFB43D5DA72E}" type="sibTrans" cxnId="{19507DFA-87C0-413A-BB35-0DF398EC311F}">
      <dgm:prSet/>
      <dgm:spPr/>
      <dgm:t>
        <a:bodyPr/>
        <a:lstStyle/>
        <a:p>
          <a:endParaRPr lang="it-IT"/>
        </a:p>
      </dgm:t>
    </dgm:pt>
    <dgm:pt modelId="{3AFD9E55-015A-45BD-8D10-3CCA9915B543}">
      <dgm:prSet phldrT="[Testo]"/>
      <dgm:spPr/>
      <dgm:t>
        <a:bodyPr/>
        <a:lstStyle/>
        <a:p>
          <a:r>
            <a:rPr lang="it-IT" dirty="0" smtClean="0"/>
            <a:t>=11</a:t>
          </a:r>
          <a:endParaRPr lang="it-IT" dirty="0"/>
        </a:p>
      </dgm:t>
    </dgm:pt>
    <dgm:pt modelId="{924BCF9F-A04F-42E5-A246-24D45F838650}" type="parTrans" cxnId="{1B266BBD-9738-466F-BCBC-97E60E2AEBDF}">
      <dgm:prSet/>
      <dgm:spPr/>
      <dgm:t>
        <a:bodyPr/>
        <a:lstStyle/>
        <a:p>
          <a:endParaRPr lang="it-IT"/>
        </a:p>
      </dgm:t>
    </dgm:pt>
    <dgm:pt modelId="{D2709B4D-3BFB-45EE-B420-50A0446E80D5}" type="sibTrans" cxnId="{1B266BBD-9738-466F-BCBC-97E60E2AEBDF}">
      <dgm:prSet/>
      <dgm:spPr/>
      <dgm:t>
        <a:bodyPr/>
        <a:lstStyle/>
        <a:p>
          <a:endParaRPr lang="it-IT"/>
        </a:p>
      </dgm:t>
    </dgm:pt>
    <dgm:pt modelId="{D8074312-A627-458F-8BB3-56164C68F64A}">
      <dgm:prSet phldrT="[Testo]"/>
      <dgm:spPr/>
      <dgm:t>
        <a:bodyPr/>
        <a:lstStyle/>
        <a:p>
          <a:r>
            <a:rPr lang="it-IT" dirty="0" smtClean="0"/>
            <a:t>=12</a:t>
          </a:r>
          <a:endParaRPr lang="it-IT" dirty="0"/>
        </a:p>
      </dgm:t>
    </dgm:pt>
    <dgm:pt modelId="{BAE06786-E532-482B-9F86-EA1AB2A5B9C6}" type="parTrans" cxnId="{0258CE14-4E84-4503-BD40-8E236A8F8D06}">
      <dgm:prSet/>
      <dgm:spPr/>
      <dgm:t>
        <a:bodyPr/>
        <a:lstStyle/>
        <a:p>
          <a:endParaRPr lang="it-IT"/>
        </a:p>
      </dgm:t>
    </dgm:pt>
    <dgm:pt modelId="{E92DF553-EF95-4917-BB35-9EEEBA742FC6}" type="sibTrans" cxnId="{0258CE14-4E84-4503-BD40-8E236A8F8D06}">
      <dgm:prSet/>
      <dgm:spPr/>
      <dgm:t>
        <a:bodyPr/>
        <a:lstStyle/>
        <a:p>
          <a:endParaRPr lang="it-IT"/>
        </a:p>
      </dgm:t>
    </dgm:pt>
    <dgm:pt modelId="{7EC0435A-3B53-42FF-81BA-97F6CC069865}">
      <dgm:prSet phldrT="[Testo]"/>
      <dgm:spPr/>
      <dgm:t>
        <a:bodyPr/>
        <a:lstStyle/>
        <a:p>
          <a:r>
            <a:rPr lang="it-IT" dirty="0" smtClean="0"/>
            <a:t>=13</a:t>
          </a:r>
          <a:endParaRPr lang="it-IT" dirty="0"/>
        </a:p>
      </dgm:t>
    </dgm:pt>
    <dgm:pt modelId="{0CFC2E72-F1CB-49D5-9E65-4A2344A691D8}" type="parTrans" cxnId="{4064EF78-6237-43CB-9E4E-CC5276F10037}">
      <dgm:prSet/>
      <dgm:spPr/>
      <dgm:t>
        <a:bodyPr/>
        <a:lstStyle/>
        <a:p>
          <a:endParaRPr lang="it-IT"/>
        </a:p>
      </dgm:t>
    </dgm:pt>
    <dgm:pt modelId="{F5F5229D-5B70-4A56-A0A5-433163DBB152}" type="sibTrans" cxnId="{4064EF78-6237-43CB-9E4E-CC5276F10037}">
      <dgm:prSet/>
      <dgm:spPr/>
      <dgm:t>
        <a:bodyPr/>
        <a:lstStyle/>
        <a:p>
          <a:endParaRPr lang="it-IT"/>
        </a:p>
      </dgm:t>
    </dgm:pt>
    <dgm:pt modelId="{A0573846-47BD-4F89-BB77-6DC9CD13A3EA}">
      <dgm:prSet phldrT="[Testo]"/>
      <dgm:spPr/>
      <dgm:t>
        <a:bodyPr/>
        <a:lstStyle/>
        <a:p>
          <a:r>
            <a:rPr lang="it-IT" dirty="0" smtClean="0"/>
            <a:t>=14</a:t>
          </a:r>
          <a:endParaRPr lang="it-IT" dirty="0"/>
        </a:p>
      </dgm:t>
    </dgm:pt>
    <dgm:pt modelId="{EEB26EB0-A25A-4DBB-BB6F-97409706E294}" type="parTrans" cxnId="{09FA6AF9-75C3-4520-90BD-3012734A7FA0}">
      <dgm:prSet/>
      <dgm:spPr/>
      <dgm:t>
        <a:bodyPr/>
        <a:lstStyle/>
        <a:p>
          <a:endParaRPr lang="it-IT"/>
        </a:p>
      </dgm:t>
    </dgm:pt>
    <dgm:pt modelId="{E3456721-D4D8-41D5-BDF6-E48C277D7FC7}" type="sibTrans" cxnId="{09FA6AF9-75C3-4520-90BD-3012734A7FA0}">
      <dgm:prSet/>
      <dgm:spPr/>
      <dgm:t>
        <a:bodyPr/>
        <a:lstStyle/>
        <a:p>
          <a:endParaRPr lang="it-IT"/>
        </a:p>
      </dgm:t>
    </dgm:pt>
    <dgm:pt modelId="{960AC062-46BA-4F1C-BE50-6D13C4A5C2EE}">
      <dgm:prSet phldrT="[Testo]"/>
      <dgm:spPr/>
      <dgm:t>
        <a:bodyPr/>
        <a:lstStyle/>
        <a:p>
          <a:r>
            <a:rPr lang="it-IT" dirty="0" smtClean="0"/>
            <a:t>=15</a:t>
          </a:r>
          <a:endParaRPr lang="it-IT" dirty="0"/>
        </a:p>
      </dgm:t>
    </dgm:pt>
    <dgm:pt modelId="{DEC4FF2C-9B9A-48F5-8A4E-4B67B5FB7573}" type="parTrans" cxnId="{32B54FAC-1A07-462F-97A6-D266C6A8BF1C}">
      <dgm:prSet/>
      <dgm:spPr/>
      <dgm:t>
        <a:bodyPr/>
        <a:lstStyle/>
        <a:p>
          <a:endParaRPr lang="it-IT"/>
        </a:p>
      </dgm:t>
    </dgm:pt>
    <dgm:pt modelId="{9EA71F9C-917C-4A00-85C4-2B6DB26CB4FE}" type="sibTrans" cxnId="{32B54FAC-1A07-462F-97A6-D266C6A8BF1C}">
      <dgm:prSet/>
      <dgm:spPr/>
      <dgm:t>
        <a:bodyPr/>
        <a:lstStyle/>
        <a:p>
          <a:endParaRPr lang="it-IT"/>
        </a:p>
      </dgm:t>
    </dgm:pt>
    <dgm:pt modelId="{ECD28089-9B61-419B-855A-B2EF1366CEC3}" type="pres">
      <dgm:prSet presAssocID="{EC6C3FAF-D758-49A9-8A58-12DE27CC9A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89DD1BF-AFD2-4EB7-85D5-024CE190A0F9}" type="pres">
      <dgm:prSet presAssocID="{32E54DCB-A1A2-40CE-89DD-E445BC7DCAB6}" presName="root1" presStyleCnt="0"/>
      <dgm:spPr/>
    </dgm:pt>
    <dgm:pt modelId="{CBE6D672-7A77-4641-BC89-0B4155D06DEC}" type="pres">
      <dgm:prSet presAssocID="{32E54DCB-A1A2-40CE-89DD-E445BC7DCAB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E8989D-E463-42BF-AFD1-4DB26D874A54}" type="pres">
      <dgm:prSet presAssocID="{32E54DCB-A1A2-40CE-89DD-E445BC7DCAB6}" presName="level2hierChild" presStyleCnt="0"/>
      <dgm:spPr/>
    </dgm:pt>
    <dgm:pt modelId="{9007CB10-9B54-451F-843A-09490547FF74}" type="pres">
      <dgm:prSet presAssocID="{23FE6E1C-4F67-4666-9CBD-148A9037C83C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4D7982AA-CC33-4F08-85E4-C10B28010C1F}" type="pres">
      <dgm:prSet presAssocID="{23FE6E1C-4F67-4666-9CBD-148A9037C83C}" presName="connTx" presStyleLbl="parChTrans1D2" presStyleIdx="0" presStyleCnt="2"/>
      <dgm:spPr/>
      <dgm:t>
        <a:bodyPr/>
        <a:lstStyle/>
        <a:p>
          <a:endParaRPr lang="it-IT"/>
        </a:p>
      </dgm:t>
    </dgm:pt>
    <dgm:pt modelId="{02DA5C9B-894F-442B-B1EB-9BC6DD21890E}" type="pres">
      <dgm:prSet presAssocID="{F176B235-9181-495B-A6B9-C12CA6CDEACB}" presName="root2" presStyleCnt="0"/>
      <dgm:spPr/>
    </dgm:pt>
    <dgm:pt modelId="{EA12EFAA-884F-442A-9D7F-ACD4B449E3BB}" type="pres">
      <dgm:prSet presAssocID="{F176B235-9181-495B-A6B9-C12CA6CDEAC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8CB37F7-B88C-4112-AD70-272417D8D1B4}" type="pres">
      <dgm:prSet presAssocID="{F176B235-9181-495B-A6B9-C12CA6CDEACB}" presName="level3hierChild" presStyleCnt="0"/>
      <dgm:spPr/>
    </dgm:pt>
    <dgm:pt modelId="{3C59E934-DCE7-4B03-B27B-76D4969C3463}" type="pres">
      <dgm:prSet presAssocID="{A60B7CFD-3613-4051-BC3A-38CB03427DAF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0162FBBA-92BD-46DA-A791-76C94ECDB9CC}" type="pres">
      <dgm:prSet presAssocID="{A60B7CFD-3613-4051-BC3A-38CB03427DAF}" presName="connTx" presStyleLbl="parChTrans1D3" presStyleIdx="0" presStyleCnt="4"/>
      <dgm:spPr/>
      <dgm:t>
        <a:bodyPr/>
        <a:lstStyle/>
        <a:p>
          <a:endParaRPr lang="it-IT"/>
        </a:p>
      </dgm:t>
    </dgm:pt>
    <dgm:pt modelId="{A54B9894-8F10-4768-BA21-2E2C040EDFE1}" type="pres">
      <dgm:prSet presAssocID="{424CDBC1-3D32-4C1D-A885-2BE53FDBACF0}" presName="root2" presStyleCnt="0"/>
      <dgm:spPr/>
    </dgm:pt>
    <dgm:pt modelId="{0C4A7B6E-AB54-430D-AD98-5B61AF33CBF1}" type="pres">
      <dgm:prSet presAssocID="{424CDBC1-3D32-4C1D-A885-2BE53FDBACF0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105B92B-805E-4E1A-82BD-40D8D0C4EF60}" type="pres">
      <dgm:prSet presAssocID="{424CDBC1-3D32-4C1D-A885-2BE53FDBACF0}" presName="level3hierChild" presStyleCnt="0"/>
      <dgm:spPr/>
    </dgm:pt>
    <dgm:pt modelId="{6B7F387B-D0D3-4064-AE39-02E0C1040094}" type="pres">
      <dgm:prSet presAssocID="{184931FA-46D7-4F73-8EC2-957CC2F4487A}" presName="conn2-1" presStyleLbl="parChTrans1D4" presStyleIdx="0" presStyleCnt="24"/>
      <dgm:spPr/>
      <dgm:t>
        <a:bodyPr/>
        <a:lstStyle/>
        <a:p>
          <a:endParaRPr lang="it-IT"/>
        </a:p>
      </dgm:t>
    </dgm:pt>
    <dgm:pt modelId="{E68F0239-6208-416B-9D9E-D5A0FADD5E79}" type="pres">
      <dgm:prSet presAssocID="{184931FA-46D7-4F73-8EC2-957CC2F4487A}" presName="connTx" presStyleLbl="parChTrans1D4" presStyleIdx="0" presStyleCnt="24"/>
      <dgm:spPr/>
      <dgm:t>
        <a:bodyPr/>
        <a:lstStyle/>
        <a:p>
          <a:endParaRPr lang="it-IT"/>
        </a:p>
      </dgm:t>
    </dgm:pt>
    <dgm:pt modelId="{D18F5782-F2A1-4CCD-BD09-4F246B8069CB}" type="pres">
      <dgm:prSet presAssocID="{ACB7BE1B-73BB-46F0-A17F-AC7B31D18A78}" presName="root2" presStyleCnt="0"/>
      <dgm:spPr/>
    </dgm:pt>
    <dgm:pt modelId="{6F1B4EA2-6D52-45EE-85C4-4D7647F1E248}" type="pres">
      <dgm:prSet presAssocID="{ACB7BE1B-73BB-46F0-A17F-AC7B31D18A78}" presName="LevelTwoTextNode" presStyleLbl="node4" presStyleIdx="0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3F42AA4-4F45-453B-9208-90724B20BB90}" type="pres">
      <dgm:prSet presAssocID="{ACB7BE1B-73BB-46F0-A17F-AC7B31D18A78}" presName="level3hierChild" presStyleCnt="0"/>
      <dgm:spPr/>
    </dgm:pt>
    <dgm:pt modelId="{205B2B7C-107F-4DA1-9FE5-5BDE6D7969BF}" type="pres">
      <dgm:prSet presAssocID="{91C79A94-20F9-43AD-ACC4-D999BDA78624}" presName="conn2-1" presStyleLbl="parChTrans1D4" presStyleIdx="1" presStyleCnt="24"/>
      <dgm:spPr/>
      <dgm:t>
        <a:bodyPr/>
        <a:lstStyle/>
        <a:p>
          <a:endParaRPr lang="it-IT"/>
        </a:p>
      </dgm:t>
    </dgm:pt>
    <dgm:pt modelId="{D7FB508B-DF58-4BBC-B3A6-EE6CFB28E9ED}" type="pres">
      <dgm:prSet presAssocID="{91C79A94-20F9-43AD-ACC4-D999BDA78624}" presName="connTx" presStyleLbl="parChTrans1D4" presStyleIdx="1" presStyleCnt="24"/>
      <dgm:spPr/>
      <dgm:t>
        <a:bodyPr/>
        <a:lstStyle/>
        <a:p>
          <a:endParaRPr lang="it-IT"/>
        </a:p>
      </dgm:t>
    </dgm:pt>
    <dgm:pt modelId="{8B858065-6685-40D7-88E0-14ED6B2EA0F4}" type="pres">
      <dgm:prSet presAssocID="{A45F0607-256B-4743-AFB0-B0C8CC33C0A7}" presName="root2" presStyleCnt="0"/>
      <dgm:spPr/>
    </dgm:pt>
    <dgm:pt modelId="{51E4AD34-9B78-4764-9DF3-DBEFFC9C6301}" type="pres">
      <dgm:prSet presAssocID="{A45F0607-256B-4743-AFB0-B0C8CC33C0A7}" presName="LevelTwoTextNode" presStyleLbl="node4" presStyleIdx="1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C334193-F595-4C2E-8A1C-E68D3EF14C02}" type="pres">
      <dgm:prSet presAssocID="{A45F0607-256B-4743-AFB0-B0C8CC33C0A7}" presName="level3hierChild" presStyleCnt="0"/>
      <dgm:spPr/>
    </dgm:pt>
    <dgm:pt modelId="{FEC3B0D0-3ADF-4D7C-8B52-19C66E3BAD1B}" type="pres">
      <dgm:prSet presAssocID="{FAF1C5BA-1779-4019-9C11-580C57B960F8}" presName="conn2-1" presStyleLbl="parChTrans1D4" presStyleIdx="2" presStyleCnt="24"/>
      <dgm:spPr/>
      <dgm:t>
        <a:bodyPr/>
        <a:lstStyle/>
        <a:p>
          <a:endParaRPr lang="it-IT"/>
        </a:p>
      </dgm:t>
    </dgm:pt>
    <dgm:pt modelId="{5B25463C-3E64-4CB4-86FA-4B9537B9D3BD}" type="pres">
      <dgm:prSet presAssocID="{FAF1C5BA-1779-4019-9C11-580C57B960F8}" presName="connTx" presStyleLbl="parChTrans1D4" presStyleIdx="2" presStyleCnt="24"/>
      <dgm:spPr/>
      <dgm:t>
        <a:bodyPr/>
        <a:lstStyle/>
        <a:p>
          <a:endParaRPr lang="it-IT"/>
        </a:p>
      </dgm:t>
    </dgm:pt>
    <dgm:pt modelId="{F18FBC01-03E9-45CB-8001-A7FC601E7829}" type="pres">
      <dgm:prSet presAssocID="{DC730FB8-3D43-4F22-AAF2-036FBB340FC5}" presName="root2" presStyleCnt="0"/>
      <dgm:spPr/>
    </dgm:pt>
    <dgm:pt modelId="{4BD8AEC7-DFB7-493E-91B0-F973694E5360}" type="pres">
      <dgm:prSet presAssocID="{DC730FB8-3D43-4F22-AAF2-036FBB340FC5}" presName="LevelTwoTextNode" presStyleLbl="node4" presStyleIdx="2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3AAEA73-8A33-440D-8B92-6FF06DC08302}" type="pres">
      <dgm:prSet presAssocID="{DC730FB8-3D43-4F22-AAF2-036FBB340FC5}" presName="level3hierChild" presStyleCnt="0"/>
      <dgm:spPr/>
    </dgm:pt>
    <dgm:pt modelId="{0F009F3D-49FF-458C-94B3-62A9FF788477}" type="pres">
      <dgm:prSet presAssocID="{B73AC3C5-1142-4B79-BE5F-E9B87359EA79}" presName="conn2-1" presStyleLbl="parChTrans1D4" presStyleIdx="3" presStyleCnt="24"/>
      <dgm:spPr/>
      <dgm:t>
        <a:bodyPr/>
        <a:lstStyle/>
        <a:p>
          <a:endParaRPr lang="it-IT"/>
        </a:p>
      </dgm:t>
    </dgm:pt>
    <dgm:pt modelId="{E2DBF78C-6AE6-444B-97DB-2126B70C5F4F}" type="pres">
      <dgm:prSet presAssocID="{B73AC3C5-1142-4B79-BE5F-E9B87359EA79}" presName="connTx" presStyleLbl="parChTrans1D4" presStyleIdx="3" presStyleCnt="24"/>
      <dgm:spPr/>
      <dgm:t>
        <a:bodyPr/>
        <a:lstStyle/>
        <a:p>
          <a:endParaRPr lang="it-IT"/>
        </a:p>
      </dgm:t>
    </dgm:pt>
    <dgm:pt modelId="{4FFE7449-7259-4B6E-A3A9-BD991FDD9CB4}" type="pres">
      <dgm:prSet presAssocID="{4C9ED3FA-6886-4BBB-8088-4BFC4894D9B3}" presName="root2" presStyleCnt="0"/>
      <dgm:spPr/>
    </dgm:pt>
    <dgm:pt modelId="{C068E259-2043-49EE-8640-72B1344DC849}" type="pres">
      <dgm:prSet presAssocID="{4C9ED3FA-6886-4BBB-8088-4BFC4894D9B3}" presName="LevelTwoTextNode" presStyleLbl="node4" presStyleIdx="3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6641D9F-B042-410A-B43E-63414EC70622}" type="pres">
      <dgm:prSet presAssocID="{4C9ED3FA-6886-4BBB-8088-4BFC4894D9B3}" presName="level3hierChild" presStyleCnt="0"/>
      <dgm:spPr/>
    </dgm:pt>
    <dgm:pt modelId="{B8C075FF-4B49-4EA1-BC06-DDC25AAB2A7F}" type="pres">
      <dgm:prSet presAssocID="{37428C09-C6B2-4D75-8796-11B6020549B0}" presName="conn2-1" presStyleLbl="parChTrans1D4" presStyleIdx="4" presStyleCnt="24"/>
      <dgm:spPr/>
      <dgm:t>
        <a:bodyPr/>
        <a:lstStyle/>
        <a:p>
          <a:endParaRPr lang="it-IT"/>
        </a:p>
      </dgm:t>
    </dgm:pt>
    <dgm:pt modelId="{22FFA38A-24BE-427E-8FB5-0D7F67DA050A}" type="pres">
      <dgm:prSet presAssocID="{37428C09-C6B2-4D75-8796-11B6020549B0}" presName="connTx" presStyleLbl="parChTrans1D4" presStyleIdx="4" presStyleCnt="24"/>
      <dgm:spPr/>
      <dgm:t>
        <a:bodyPr/>
        <a:lstStyle/>
        <a:p>
          <a:endParaRPr lang="it-IT"/>
        </a:p>
      </dgm:t>
    </dgm:pt>
    <dgm:pt modelId="{006A2305-6873-409B-9D38-33CAFA13D0D0}" type="pres">
      <dgm:prSet presAssocID="{F2759082-73BA-4E55-BE68-E44F15D12412}" presName="root2" presStyleCnt="0"/>
      <dgm:spPr/>
    </dgm:pt>
    <dgm:pt modelId="{6BCE008A-AC5B-4C36-A4F3-703DEB9E1E84}" type="pres">
      <dgm:prSet presAssocID="{F2759082-73BA-4E55-BE68-E44F15D12412}" presName="LevelTwoTextNode" presStyleLbl="node4" presStyleIdx="4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C0FD7CC-AD9A-42F3-A4E7-CDFD1BA026DA}" type="pres">
      <dgm:prSet presAssocID="{F2759082-73BA-4E55-BE68-E44F15D12412}" presName="level3hierChild" presStyleCnt="0"/>
      <dgm:spPr/>
    </dgm:pt>
    <dgm:pt modelId="{7E3FB1B1-53DB-409D-81EC-36ED1CE4959A}" type="pres">
      <dgm:prSet presAssocID="{11C20A88-08BB-4550-8A39-2A62459F454D}" presName="conn2-1" presStyleLbl="parChTrans1D4" presStyleIdx="5" presStyleCnt="24"/>
      <dgm:spPr/>
      <dgm:t>
        <a:bodyPr/>
        <a:lstStyle/>
        <a:p>
          <a:endParaRPr lang="it-IT"/>
        </a:p>
      </dgm:t>
    </dgm:pt>
    <dgm:pt modelId="{80619760-454D-470B-82BE-BBBA0132F393}" type="pres">
      <dgm:prSet presAssocID="{11C20A88-08BB-4550-8A39-2A62459F454D}" presName="connTx" presStyleLbl="parChTrans1D4" presStyleIdx="5" presStyleCnt="24"/>
      <dgm:spPr/>
      <dgm:t>
        <a:bodyPr/>
        <a:lstStyle/>
        <a:p>
          <a:endParaRPr lang="it-IT"/>
        </a:p>
      </dgm:t>
    </dgm:pt>
    <dgm:pt modelId="{E9CF6750-2981-4558-8902-8DC016525688}" type="pres">
      <dgm:prSet presAssocID="{5D0A5B1A-3192-4F44-8CF3-CD8579E1B32A}" presName="root2" presStyleCnt="0"/>
      <dgm:spPr/>
    </dgm:pt>
    <dgm:pt modelId="{E12DA485-6EEF-4C54-8661-45C6B0CE564E}" type="pres">
      <dgm:prSet presAssocID="{5D0A5B1A-3192-4F44-8CF3-CD8579E1B32A}" presName="LevelTwoTextNode" presStyleLbl="node4" presStyleIdx="5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3DF9B0C-E70D-4D7C-A5AC-FF5665A3F207}" type="pres">
      <dgm:prSet presAssocID="{5D0A5B1A-3192-4F44-8CF3-CD8579E1B32A}" presName="level3hierChild" presStyleCnt="0"/>
      <dgm:spPr/>
    </dgm:pt>
    <dgm:pt modelId="{2C16D570-84BE-4931-BD5D-39407C404866}" type="pres">
      <dgm:prSet presAssocID="{0697E12B-7F2F-43C7-80DA-424BEB1CE74E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1C106AB5-2500-48CD-A6A0-43797F017FC2}" type="pres">
      <dgm:prSet presAssocID="{0697E12B-7F2F-43C7-80DA-424BEB1CE74E}" presName="connTx" presStyleLbl="parChTrans1D3" presStyleIdx="1" presStyleCnt="4"/>
      <dgm:spPr/>
      <dgm:t>
        <a:bodyPr/>
        <a:lstStyle/>
        <a:p>
          <a:endParaRPr lang="it-IT"/>
        </a:p>
      </dgm:t>
    </dgm:pt>
    <dgm:pt modelId="{E219AAFE-9EB4-408A-8CCE-AAFECA1B5D4C}" type="pres">
      <dgm:prSet presAssocID="{C70E5D39-E688-4C2B-BC23-0CF8E35616F2}" presName="root2" presStyleCnt="0"/>
      <dgm:spPr/>
    </dgm:pt>
    <dgm:pt modelId="{81460E58-D289-40EE-939D-C328525845EF}" type="pres">
      <dgm:prSet presAssocID="{C70E5D39-E688-4C2B-BC23-0CF8E35616F2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D3CA32A-00CE-4E9F-B582-1E42B5A18121}" type="pres">
      <dgm:prSet presAssocID="{C70E5D39-E688-4C2B-BC23-0CF8E35616F2}" presName="level3hierChild" presStyleCnt="0"/>
      <dgm:spPr/>
    </dgm:pt>
    <dgm:pt modelId="{77EDF4C6-4A70-4C45-8025-719714B9236F}" type="pres">
      <dgm:prSet presAssocID="{AACD1264-0C8E-412B-B5BD-AD0C0C146C71}" presName="conn2-1" presStyleLbl="parChTrans1D4" presStyleIdx="6" presStyleCnt="24"/>
      <dgm:spPr/>
      <dgm:t>
        <a:bodyPr/>
        <a:lstStyle/>
        <a:p>
          <a:endParaRPr lang="it-IT"/>
        </a:p>
      </dgm:t>
    </dgm:pt>
    <dgm:pt modelId="{C962531F-36AE-4AB4-8AA2-ED17CC9745F4}" type="pres">
      <dgm:prSet presAssocID="{AACD1264-0C8E-412B-B5BD-AD0C0C146C71}" presName="connTx" presStyleLbl="parChTrans1D4" presStyleIdx="6" presStyleCnt="24"/>
      <dgm:spPr/>
      <dgm:t>
        <a:bodyPr/>
        <a:lstStyle/>
        <a:p>
          <a:endParaRPr lang="it-IT"/>
        </a:p>
      </dgm:t>
    </dgm:pt>
    <dgm:pt modelId="{B8655BA4-DE99-4E6B-8B0C-3E56ACB5D791}" type="pres">
      <dgm:prSet presAssocID="{00848A29-67FD-4F55-ADFF-560605F9B9F4}" presName="root2" presStyleCnt="0"/>
      <dgm:spPr/>
    </dgm:pt>
    <dgm:pt modelId="{72C606FD-20AD-4679-A232-91F357CA7E13}" type="pres">
      <dgm:prSet presAssocID="{00848A29-67FD-4F55-ADFF-560605F9B9F4}" presName="LevelTwoTextNode" presStyleLbl="node4" presStyleIdx="6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42DAAF-AA7D-4687-AAF7-24AFD66B7749}" type="pres">
      <dgm:prSet presAssocID="{00848A29-67FD-4F55-ADFF-560605F9B9F4}" presName="level3hierChild" presStyleCnt="0"/>
      <dgm:spPr/>
    </dgm:pt>
    <dgm:pt modelId="{A493F257-A753-464C-BEFF-8F9CC71DA98B}" type="pres">
      <dgm:prSet presAssocID="{1A67587E-1ABF-4F3C-88CD-01144A92EFCA}" presName="conn2-1" presStyleLbl="parChTrans1D4" presStyleIdx="7" presStyleCnt="24"/>
      <dgm:spPr/>
      <dgm:t>
        <a:bodyPr/>
        <a:lstStyle/>
        <a:p>
          <a:endParaRPr lang="it-IT"/>
        </a:p>
      </dgm:t>
    </dgm:pt>
    <dgm:pt modelId="{A658E225-1FFF-4F9A-AAB2-D47D02688DAF}" type="pres">
      <dgm:prSet presAssocID="{1A67587E-1ABF-4F3C-88CD-01144A92EFCA}" presName="connTx" presStyleLbl="parChTrans1D4" presStyleIdx="7" presStyleCnt="24"/>
      <dgm:spPr/>
      <dgm:t>
        <a:bodyPr/>
        <a:lstStyle/>
        <a:p>
          <a:endParaRPr lang="it-IT"/>
        </a:p>
      </dgm:t>
    </dgm:pt>
    <dgm:pt modelId="{CB218C6D-46AD-42C9-B88A-A2C8D94BE9EE}" type="pres">
      <dgm:prSet presAssocID="{EB3D25F0-52E1-4B59-96A9-0BA51E46C0C8}" presName="root2" presStyleCnt="0"/>
      <dgm:spPr/>
    </dgm:pt>
    <dgm:pt modelId="{D91C01FF-5C73-4B8C-B5FB-524A026591F8}" type="pres">
      <dgm:prSet presAssocID="{EB3D25F0-52E1-4B59-96A9-0BA51E46C0C8}" presName="LevelTwoTextNode" presStyleLbl="node4" presStyleIdx="7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8213FC-8E36-4B0D-8A3D-FD6801A6FEA9}" type="pres">
      <dgm:prSet presAssocID="{EB3D25F0-52E1-4B59-96A9-0BA51E46C0C8}" presName="level3hierChild" presStyleCnt="0"/>
      <dgm:spPr/>
    </dgm:pt>
    <dgm:pt modelId="{6D8B46B3-60D1-426D-AD37-209AAB497AB2}" type="pres">
      <dgm:prSet presAssocID="{8203D82C-14BF-4F7F-887A-0669847C0B81}" presName="conn2-1" presStyleLbl="parChTrans1D4" presStyleIdx="8" presStyleCnt="24"/>
      <dgm:spPr/>
      <dgm:t>
        <a:bodyPr/>
        <a:lstStyle/>
        <a:p>
          <a:endParaRPr lang="it-IT"/>
        </a:p>
      </dgm:t>
    </dgm:pt>
    <dgm:pt modelId="{4C11DFB5-9489-4A83-ADE0-EDBCF6775770}" type="pres">
      <dgm:prSet presAssocID="{8203D82C-14BF-4F7F-887A-0669847C0B81}" presName="connTx" presStyleLbl="parChTrans1D4" presStyleIdx="8" presStyleCnt="24"/>
      <dgm:spPr/>
      <dgm:t>
        <a:bodyPr/>
        <a:lstStyle/>
        <a:p>
          <a:endParaRPr lang="it-IT"/>
        </a:p>
      </dgm:t>
    </dgm:pt>
    <dgm:pt modelId="{3C9AF506-5CD0-4CF3-8DAE-D8FABC65DD37}" type="pres">
      <dgm:prSet presAssocID="{225781C7-7436-4F4F-8F02-BB7FDC81A0AD}" presName="root2" presStyleCnt="0"/>
      <dgm:spPr/>
    </dgm:pt>
    <dgm:pt modelId="{2C69FE45-8609-4B6F-BAAD-67EA18975CC7}" type="pres">
      <dgm:prSet presAssocID="{225781C7-7436-4F4F-8F02-BB7FDC81A0AD}" presName="LevelTwoTextNode" presStyleLbl="node4" presStyleIdx="8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EB2B314-52A7-4A86-B8E3-C1844662D235}" type="pres">
      <dgm:prSet presAssocID="{225781C7-7436-4F4F-8F02-BB7FDC81A0AD}" presName="level3hierChild" presStyleCnt="0"/>
      <dgm:spPr/>
    </dgm:pt>
    <dgm:pt modelId="{A125F7EA-10D4-4642-9877-5BFB83B6427D}" type="pres">
      <dgm:prSet presAssocID="{B5AA18EF-4689-4547-882A-30743B7C68F5}" presName="conn2-1" presStyleLbl="parChTrans1D4" presStyleIdx="9" presStyleCnt="24"/>
      <dgm:spPr/>
      <dgm:t>
        <a:bodyPr/>
        <a:lstStyle/>
        <a:p>
          <a:endParaRPr lang="it-IT"/>
        </a:p>
      </dgm:t>
    </dgm:pt>
    <dgm:pt modelId="{E392C834-E16B-476F-AD21-7A801A3C6B8F}" type="pres">
      <dgm:prSet presAssocID="{B5AA18EF-4689-4547-882A-30743B7C68F5}" presName="connTx" presStyleLbl="parChTrans1D4" presStyleIdx="9" presStyleCnt="24"/>
      <dgm:spPr/>
      <dgm:t>
        <a:bodyPr/>
        <a:lstStyle/>
        <a:p>
          <a:endParaRPr lang="it-IT"/>
        </a:p>
      </dgm:t>
    </dgm:pt>
    <dgm:pt modelId="{06A8054F-7166-479F-BD58-E54B58B2C2A9}" type="pres">
      <dgm:prSet presAssocID="{32C839EB-B9A0-41BD-96D7-38AE06DA2CBC}" presName="root2" presStyleCnt="0"/>
      <dgm:spPr/>
    </dgm:pt>
    <dgm:pt modelId="{C6B270C9-5A11-4177-A46A-E196571BF11F}" type="pres">
      <dgm:prSet presAssocID="{32C839EB-B9A0-41BD-96D7-38AE06DA2CBC}" presName="LevelTwoTextNode" presStyleLbl="node4" presStyleIdx="9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C725421-FB3E-4A45-98A4-2B3B9F97491A}" type="pres">
      <dgm:prSet presAssocID="{32C839EB-B9A0-41BD-96D7-38AE06DA2CBC}" presName="level3hierChild" presStyleCnt="0"/>
      <dgm:spPr/>
    </dgm:pt>
    <dgm:pt modelId="{7DB2E3E5-01D1-4B2D-9C7A-FFF3D768EB61}" type="pres">
      <dgm:prSet presAssocID="{0BEEEDD7-4BA5-4C09-9E34-9F5D3A5B5D23}" presName="conn2-1" presStyleLbl="parChTrans1D4" presStyleIdx="10" presStyleCnt="24"/>
      <dgm:spPr/>
      <dgm:t>
        <a:bodyPr/>
        <a:lstStyle/>
        <a:p>
          <a:endParaRPr lang="it-IT"/>
        </a:p>
      </dgm:t>
    </dgm:pt>
    <dgm:pt modelId="{C993138D-0CF0-41CC-B6B5-E60513BE4564}" type="pres">
      <dgm:prSet presAssocID="{0BEEEDD7-4BA5-4C09-9E34-9F5D3A5B5D23}" presName="connTx" presStyleLbl="parChTrans1D4" presStyleIdx="10" presStyleCnt="24"/>
      <dgm:spPr/>
      <dgm:t>
        <a:bodyPr/>
        <a:lstStyle/>
        <a:p>
          <a:endParaRPr lang="it-IT"/>
        </a:p>
      </dgm:t>
    </dgm:pt>
    <dgm:pt modelId="{486FB238-3FCD-42FB-8C3B-518B6F8ECBDB}" type="pres">
      <dgm:prSet presAssocID="{5795902C-B9AB-4A92-AD19-CFC7308BC139}" presName="root2" presStyleCnt="0"/>
      <dgm:spPr/>
    </dgm:pt>
    <dgm:pt modelId="{AE4FC3BC-520C-49AD-87B9-5A1E49819C34}" type="pres">
      <dgm:prSet presAssocID="{5795902C-B9AB-4A92-AD19-CFC7308BC139}" presName="LevelTwoTextNode" presStyleLbl="node4" presStyleIdx="10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C3C4E0-28EC-49D6-806D-2BBB421AEEAC}" type="pres">
      <dgm:prSet presAssocID="{5795902C-B9AB-4A92-AD19-CFC7308BC139}" presName="level3hierChild" presStyleCnt="0"/>
      <dgm:spPr/>
    </dgm:pt>
    <dgm:pt modelId="{EEBE9EFD-6DC5-43E7-8E7F-EA6B31CCC632}" type="pres">
      <dgm:prSet presAssocID="{A39F50C6-9DD7-443F-94F6-83ED8F87ECD6}" presName="conn2-1" presStyleLbl="parChTrans1D4" presStyleIdx="11" presStyleCnt="24"/>
      <dgm:spPr/>
      <dgm:t>
        <a:bodyPr/>
        <a:lstStyle/>
        <a:p>
          <a:endParaRPr lang="it-IT"/>
        </a:p>
      </dgm:t>
    </dgm:pt>
    <dgm:pt modelId="{873FF9EC-80CC-42F3-A372-E7A4AA4CD1F1}" type="pres">
      <dgm:prSet presAssocID="{A39F50C6-9DD7-443F-94F6-83ED8F87ECD6}" presName="connTx" presStyleLbl="parChTrans1D4" presStyleIdx="11" presStyleCnt="24"/>
      <dgm:spPr/>
      <dgm:t>
        <a:bodyPr/>
        <a:lstStyle/>
        <a:p>
          <a:endParaRPr lang="it-IT"/>
        </a:p>
      </dgm:t>
    </dgm:pt>
    <dgm:pt modelId="{4D539C1F-33FA-4F9C-B32C-DF1D723FECE8}" type="pres">
      <dgm:prSet presAssocID="{54377B3D-3FCA-4F07-9859-3E8420253A0C}" presName="root2" presStyleCnt="0"/>
      <dgm:spPr/>
    </dgm:pt>
    <dgm:pt modelId="{10CE1AD9-F341-4EBB-BEA0-D57E84391826}" type="pres">
      <dgm:prSet presAssocID="{54377B3D-3FCA-4F07-9859-3E8420253A0C}" presName="LevelTwoTextNode" presStyleLbl="node4" presStyleIdx="11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C78034-CD1E-4CAC-B77D-86FFE3EA1F0F}" type="pres">
      <dgm:prSet presAssocID="{54377B3D-3FCA-4F07-9859-3E8420253A0C}" presName="level3hierChild" presStyleCnt="0"/>
      <dgm:spPr/>
    </dgm:pt>
    <dgm:pt modelId="{694B88B6-94E4-49E4-B92B-A333FEA7BF2B}" type="pres">
      <dgm:prSet presAssocID="{0906F69B-D9A2-4C7E-8979-7F0994414810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206612C0-4451-414E-91FD-7BEE13330E27}" type="pres">
      <dgm:prSet presAssocID="{0906F69B-D9A2-4C7E-8979-7F0994414810}" presName="connTx" presStyleLbl="parChTrans1D2" presStyleIdx="1" presStyleCnt="2"/>
      <dgm:spPr/>
      <dgm:t>
        <a:bodyPr/>
        <a:lstStyle/>
        <a:p>
          <a:endParaRPr lang="it-IT"/>
        </a:p>
      </dgm:t>
    </dgm:pt>
    <dgm:pt modelId="{BDDB103E-1E93-4D7F-92D0-9FD24F6EF6EA}" type="pres">
      <dgm:prSet presAssocID="{D74D1356-C7A0-4055-A948-F1F6FF1BCF93}" presName="root2" presStyleCnt="0"/>
      <dgm:spPr/>
    </dgm:pt>
    <dgm:pt modelId="{CC456D1B-6198-4389-9296-3F0EE928A8C2}" type="pres">
      <dgm:prSet presAssocID="{D74D1356-C7A0-4055-A948-F1F6FF1BCF9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257644B-9442-499C-B705-59BC0745DAB5}" type="pres">
      <dgm:prSet presAssocID="{D74D1356-C7A0-4055-A948-F1F6FF1BCF93}" presName="level3hierChild" presStyleCnt="0"/>
      <dgm:spPr/>
    </dgm:pt>
    <dgm:pt modelId="{599CC5DE-19D9-447C-AABA-8E9E9DBC4AC4}" type="pres">
      <dgm:prSet presAssocID="{55C1DE6F-3324-4240-940A-CB1322F13674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28F2A4B9-0BFC-457A-B5AD-C9B70599E100}" type="pres">
      <dgm:prSet presAssocID="{55C1DE6F-3324-4240-940A-CB1322F13674}" presName="connTx" presStyleLbl="parChTrans1D3" presStyleIdx="2" presStyleCnt="4"/>
      <dgm:spPr/>
      <dgm:t>
        <a:bodyPr/>
        <a:lstStyle/>
        <a:p>
          <a:endParaRPr lang="it-IT"/>
        </a:p>
      </dgm:t>
    </dgm:pt>
    <dgm:pt modelId="{D0A6744D-17C7-492C-B2FA-76101A54EBF1}" type="pres">
      <dgm:prSet presAssocID="{0A30FE75-009B-4EC2-B313-65B8EE8A3BBF}" presName="root2" presStyleCnt="0"/>
      <dgm:spPr/>
    </dgm:pt>
    <dgm:pt modelId="{12A77BB0-33CE-4BA5-A28C-88DA9D5478B8}" type="pres">
      <dgm:prSet presAssocID="{0A30FE75-009B-4EC2-B313-65B8EE8A3BBF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B191BBC-ED67-4F37-A8CF-EF966E0DBBD2}" type="pres">
      <dgm:prSet presAssocID="{0A30FE75-009B-4EC2-B313-65B8EE8A3BBF}" presName="level3hierChild" presStyleCnt="0"/>
      <dgm:spPr/>
    </dgm:pt>
    <dgm:pt modelId="{C9CB93AD-FC5B-4BBE-941B-CCE7AC1925EA}" type="pres">
      <dgm:prSet presAssocID="{2A653538-3116-488B-8235-6854A640E2F2}" presName="conn2-1" presStyleLbl="parChTrans1D4" presStyleIdx="12" presStyleCnt="24"/>
      <dgm:spPr/>
      <dgm:t>
        <a:bodyPr/>
        <a:lstStyle/>
        <a:p>
          <a:endParaRPr lang="it-IT"/>
        </a:p>
      </dgm:t>
    </dgm:pt>
    <dgm:pt modelId="{17708923-5B54-4BD1-9D51-02091F7AFE7A}" type="pres">
      <dgm:prSet presAssocID="{2A653538-3116-488B-8235-6854A640E2F2}" presName="connTx" presStyleLbl="parChTrans1D4" presStyleIdx="12" presStyleCnt="24"/>
      <dgm:spPr/>
      <dgm:t>
        <a:bodyPr/>
        <a:lstStyle/>
        <a:p>
          <a:endParaRPr lang="it-IT"/>
        </a:p>
      </dgm:t>
    </dgm:pt>
    <dgm:pt modelId="{D81869F8-ADA4-4B14-A27F-23DDAA852CA0}" type="pres">
      <dgm:prSet presAssocID="{FBF04285-E508-4056-9170-095235A1880E}" presName="root2" presStyleCnt="0"/>
      <dgm:spPr/>
    </dgm:pt>
    <dgm:pt modelId="{7C2AC1C8-3A3D-43A0-A785-828111F7DA1D}" type="pres">
      <dgm:prSet presAssocID="{FBF04285-E508-4056-9170-095235A1880E}" presName="LevelTwoTextNode" presStyleLbl="node4" presStyleIdx="12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5F0EE29-5DBC-417B-9710-23F714FF5F75}" type="pres">
      <dgm:prSet presAssocID="{FBF04285-E508-4056-9170-095235A1880E}" presName="level3hierChild" presStyleCnt="0"/>
      <dgm:spPr/>
    </dgm:pt>
    <dgm:pt modelId="{953A5992-F231-4763-AA33-77B954DA1111}" type="pres">
      <dgm:prSet presAssocID="{8F184000-9021-4314-993B-7439F455AEA9}" presName="conn2-1" presStyleLbl="parChTrans1D4" presStyleIdx="13" presStyleCnt="24"/>
      <dgm:spPr/>
      <dgm:t>
        <a:bodyPr/>
        <a:lstStyle/>
        <a:p>
          <a:endParaRPr lang="it-IT"/>
        </a:p>
      </dgm:t>
    </dgm:pt>
    <dgm:pt modelId="{83BAC1AA-DE1D-431C-852B-CF67BCEDE8A4}" type="pres">
      <dgm:prSet presAssocID="{8F184000-9021-4314-993B-7439F455AEA9}" presName="connTx" presStyleLbl="parChTrans1D4" presStyleIdx="13" presStyleCnt="24"/>
      <dgm:spPr/>
      <dgm:t>
        <a:bodyPr/>
        <a:lstStyle/>
        <a:p>
          <a:endParaRPr lang="it-IT"/>
        </a:p>
      </dgm:t>
    </dgm:pt>
    <dgm:pt modelId="{7412D1F0-27DF-430B-BF2B-6F363FC707EA}" type="pres">
      <dgm:prSet presAssocID="{ADD466DA-CB71-4D2A-8D34-0A8EB22A3E35}" presName="root2" presStyleCnt="0"/>
      <dgm:spPr/>
    </dgm:pt>
    <dgm:pt modelId="{14ED81C5-59E6-47D3-ADB6-18E6745A85D3}" type="pres">
      <dgm:prSet presAssocID="{ADD466DA-CB71-4D2A-8D34-0A8EB22A3E35}" presName="LevelTwoTextNode" presStyleLbl="node4" presStyleIdx="13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ABBAA06-E99F-43E2-AFB8-2C80AF9557CD}" type="pres">
      <dgm:prSet presAssocID="{ADD466DA-CB71-4D2A-8D34-0A8EB22A3E35}" presName="level3hierChild" presStyleCnt="0"/>
      <dgm:spPr/>
    </dgm:pt>
    <dgm:pt modelId="{976227D0-1A61-457C-BA60-2B25D4572DBD}" type="pres">
      <dgm:prSet presAssocID="{4C5A9BFD-0AFB-421F-A8DC-530E6892089F}" presName="conn2-1" presStyleLbl="parChTrans1D4" presStyleIdx="14" presStyleCnt="24"/>
      <dgm:spPr/>
      <dgm:t>
        <a:bodyPr/>
        <a:lstStyle/>
        <a:p>
          <a:endParaRPr lang="it-IT"/>
        </a:p>
      </dgm:t>
    </dgm:pt>
    <dgm:pt modelId="{74F4C242-037C-4598-82F2-F65EF8944A9F}" type="pres">
      <dgm:prSet presAssocID="{4C5A9BFD-0AFB-421F-A8DC-530E6892089F}" presName="connTx" presStyleLbl="parChTrans1D4" presStyleIdx="14" presStyleCnt="24"/>
      <dgm:spPr/>
      <dgm:t>
        <a:bodyPr/>
        <a:lstStyle/>
        <a:p>
          <a:endParaRPr lang="it-IT"/>
        </a:p>
      </dgm:t>
    </dgm:pt>
    <dgm:pt modelId="{7FB43708-29DF-4242-928F-A8C51AB114DC}" type="pres">
      <dgm:prSet presAssocID="{82D2A3BD-927D-42C6-BDB5-58C60858586E}" presName="root2" presStyleCnt="0"/>
      <dgm:spPr/>
    </dgm:pt>
    <dgm:pt modelId="{5EAF62CD-4298-4A4F-8FAF-39092EBDA3ED}" type="pres">
      <dgm:prSet presAssocID="{82D2A3BD-927D-42C6-BDB5-58C60858586E}" presName="LevelTwoTextNode" presStyleLbl="node4" presStyleIdx="14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30C090A-E72B-473E-AD27-6FFBFA11081C}" type="pres">
      <dgm:prSet presAssocID="{82D2A3BD-927D-42C6-BDB5-58C60858586E}" presName="level3hierChild" presStyleCnt="0"/>
      <dgm:spPr/>
    </dgm:pt>
    <dgm:pt modelId="{6A9512B3-571F-4804-B842-9CCF9C971428}" type="pres">
      <dgm:prSet presAssocID="{12FD2072-8AB2-43F5-8F0F-F82DEA837623}" presName="conn2-1" presStyleLbl="parChTrans1D4" presStyleIdx="15" presStyleCnt="24"/>
      <dgm:spPr/>
      <dgm:t>
        <a:bodyPr/>
        <a:lstStyle/>
        <a:p>
          <a:endParaRPr lang="it-IT"/>
        </a:p>
      </dgm:t>
    </dgm:pt>
    <dgm:pt modelId="{E9EED5A4-7BCE-4EBF-A1AE-0A3A25738111}" type="pres">
      <dgm:prSet presAssocID="{12FD2072-8AB2-43F5-8F0F-F82DEA837623}" presName="connTx" presStyleLbl="parChTrans1D4" presStyleIdx="15" presStyleCnt="24"/>
      <dgm:spPr/>
      <dgm:t>
        <a:bodyPr/>
        <a:lstStyle/>
        <a:p>
          <a:endParaRPr lang="it-IT"/>
        </a:p>
      </dgm:t>
    </dgm:pt>
    <dgm:pt modelId="{2247B06C-65A9-482E-85CF-F7328F104DC8}" type="pres">
      <dgm:prSet presAssocID="{F4928271-0CDB-4499-8BDF-DBF86B72AF33}" presName="root2" presStyleCnt="0"/>
      <dgm:spPr/>
    </dgm:pt>
    <dgm:pt modelId="{D2BAB030-419D-4768-BEC4-8DFF0B982D39}" type="pres">
      <dgm:prSet presAssocID="{F4928271-0CDB-4499-8BDF-DBF86B72AF33}" presName="LevelTwoTextNode" presStyleLbl="node4" presStyleIdx="15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1FF0431-FD53-4F85-9EED-3F7A69182721}" type="pres">
      <dgm:prSet presAssocID="{F4928271-0CDB-4499-8BDF-DBF86B72AF33}" presName="level3hierChild" presStyleCnt="0"/>
      <dgm:spPr/>
    </dgm:pt>
    <dgm:pt modelId="{A5358544-9095-4C2D-B901-FCE2DEF4F1C7}" type="pres">
      <dgm:prSet presAssocID="{DD7AA643-2F8D-488C-A7D5-40B719573E6C}" presName="conn2-1" presStyleLbl="parChTrans1D4" presStyleIdx="16" presStyleCnt="24"/>
      <dgm:spPr/>
      <dgm:t>
        <a:bodyPr/>
        <a:lstStyle/>
        <a:p>
          <a:endParaRPr lang="it-IT"/>
        </a:p>
      </dgm:t>
    </dgm:pt>
    <dgm:pt modelId="{35655E11-92B7-4832-ADBC-9D4FF8F1E986}" type="pres">
      <dgm:prSet presAssocID="{DD7AA643-2F8D-488C-A7D5-40B719573E6C}" presName="connTx" presStyleLbl="parChTrans1D4" presStyleIdx="16" presStyleCnt="24"/>
      <dgm:spPr/>
      <dgm:t>
        <a:bodyPr/>
        <a:lstStyle/>
        <a:p>
          <a:endParaRPr lang="it-IT"/>
        </a:p>
      </dgm:t>
    </dgm:pt>
    <dgm:pt modelId="{71BF4239-A4CF-4BA5-8F10-89147F1AF484}" type="pres">
      <dgm:prSet presAssocID="{CE72F93D-AEC7-43EC-8962-FF0DBB8D7256}" presName="root2" presStyleCnt="0"/>
      <dgm:spPr/>
    </dgm:pt>
    <dgm:pt modelId="{90D0BBB8-4B4E-4845-8C7F-312F89389A82}" type="pres">
      <dgm:prSet presAssocID="{CE72F93D-AEC7-43EC-8962-FF0DBB8D7256}" presName="LevelTwoTextNode" presStyleLbl="node4" presStyleIdx="16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B5C7F8C-06D5-4C9F-BE22-8FFD2B074587}" type="pres">
      <dgm:prSet presAssocID="{CE72F93D-AEC7-43EC-8962-FF0DBB8D7256}" presName="level3hierChild" presStyleCnt="0"/>
      <dgm:spPr/>
    </dgm:pt>
    <dgm:pt modelId="{D6A394F8-6C51-4A66-B690-E802707BE0B9}" type="pres">
      <dgm:prSet presAssocID="{924BCF9F-A04F-42E5-A246-24D45F838650}" presName="conn2-1" presStyleLbl="parChTrans1D4" presStyleIdx="17" presStyleCnt="24"/>
      <dgm:spPr/>
      <dgm:t>
        <a:bodyPr/>
        <a:lstStyle/>
        <a:p>
          <a:endParaRPr lang="it-IT"/>
        </a:p>
      </dgm:t>
    </dgm:pt>
    <dgm:pt modelId="{FD71E649-DA01-4201-AC37-779F16932B28}" type="pres">
      <dgm:prSet presAssocID="{924BCF9F-A04F-42E5-A246-24D45F838650}" presName="connTx" presStyleLbl="parChTrans1D4" presStyleIdx="17" presStyleCnt="24"/>
      <dgm:spPr/>
      <dgm:t>
        <a:bodyPr/>
        <a:lstStyle/>
        <a:p>
          <a:endParaRPr lang="it-IT"/>
        </a:p>
      </dgm:t>
    </dgm:pt>
    <dgm:pt modelId="{6E265600-ED08-4706-A8AB-52F587E817FB}" type="pres">
      <dgm:prSet presAssocID="{3AFD9E55-015A-45BD-8D10-3CCA9915B543}" presName="root2" presStyleCnt="0"/>
      <dgm:spPr/>
    </dgm:pt>
    <dgm:pt modelId="{83052BAC-AF7F-4AB8-9B78-49B2A8C91EEC}" type="pres">
      <dgm:prSet presAssocID="{3AFD9E55-015A-45BD-8D10-3CCA9915B543}" presName="LevelTwoTextNode" presStyleLbl="node4" presStyleIdx="17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614C958-5F91-4461-A2A5-506E62A8DCA8}" type="pres">
      <dgm:prSet presAssocID="{3AFD9E55-015A-45BD-8D10-3CCA9915B543}" presName="level3hierChild" presStyleCnt="0"/>
      <dgm:spPr/>
    </dgm:pt>
    <dgm:pt modelId="{D9546839-AB03-4B14-99E9-E8CE3E075711}" type="pres">
      <dgm:prSet presAssocID="{920B91EE-FC71-483A-9E1E-CF11DEBC9FD0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CE407136-3161-4A9B-BCC1-37B619C071D2}" type="pres">
      <dgm:prSet presAssocID="{920B91EE-FC71-483A-9E1E-CF11DEBC9FD0}" presName="connTx" presStyleLbl="parChTrans1D3" presStyleIdx="3" presStyleCnt="4"/>
      <dgm:spPr/>
      <dgm:t>
        <a:bodyPr/>
        <a:lstStyle/>
        <a:p>
          <a:endParaRPr lang="it-IT"/>
        </a:p>
      </dgm:t>
    </dgm:pt>
    <dgm:pt modelId="{76DF39CB-2892-42FE-974B-A3C5269325C7}" type="pres">
      <dgm:prSet presAssocID="{D63E25EC-0A57-4E6A-83EB-D0EF3ABE1CB6}" presName="root2" presStyleCnt="0"/>
      <dgm:spPr/>
    </dgm:pt>
    <dgm:pt modelId="{F623FF07-2B3D-4DC4-BA0C-8B04DBCF5B5A}" type="pres">
      <dgm:prSet presAssocID="{D63E25EC-0A57-4E6A-83EB-D0EF3ABE1CB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9CA3DC5-136B-4C10-A1BA-E26706C8D19C}" type="pres">
      <dgm:prSet presAssocID="{D63E25EC-0A57-4E6A-83EB-D0EF3ABE1CB6}" presName="level3hierChild" presStyleCnt="0"/>
      <dgm:spPr/>
    </dgm:pt>
    <dgm:pt modelId="{007CA36E-95B3-42C7-9AAF-24BA3D0C673A}" type="pres">
      <dgm:prSet presAssocID="{F0E15145-9EF9-4DD6-A9FF-05F523CEE6FF}" presName="conn2-1" presStyleLbl="parChTrans1D4" presStyleIdx="18" presStyleCnt="24"/>
      <dgm:spPr/>
      <dgm:t>
        <a:bodyPr/>
        <a:lstStyle/>
        <a:p>
          <a:endParaRPr lang="it-IT"/>
        </a:p>
      </dgm:t>
    </dgm:pt>
    <dgm:pt modelId="{A081E287-E4C1-41E4-A5F5-06D230658E3E}" type="pres">
      <dgm:prSet presAssocID="{F0E15145-9EF9-4DD6-A9FF-05F523CEE6FF}" presName="connTx" presStyleLbl="parChTrans1D4" presStyleIdx="18" presStyleCnt="24"/>
      <dgm:spPr/>
      <dgm:t>
        <a:bodyPr/>
        <a:lstStyle/>
        <a:p>
          <a:endParaRPr lang="it-IT"/>
        </a:p>
      </dgm:t>
    </dgm:pt>
    <dgm:pt modelId="{56223BB7-0DE8-4882-AD1F-32711970C316}" type="pres">
      <dgm:prSet presAssocID="{3ED2AC1D-2C4A-4995-8402-E083F4C216FB}" presName="root2" presStyleCnt="0"/>
      <dgm:spPr/>
    </dgm:pt>
    <dgm:pt modelId="{56386B22-BE05-4B1D-9D48-E85D78E3ED96}" type="pres">
      <dgm:prSet presAssocID="{3ED2AC1D-2C4A-4995-8402-E083F4C216FB}" presName="LevelTwoTextNode" presStyleLbl="node4" presStyleIdx="18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6ABD5B2-311E-4FE9-B4BD-AAB297432C1F}" type="pres">
      <dgm:prSet presAssocID="{3ED2AC1D-2C4A-4995-8402-E083F4C216FB}" presName="level3hierChild" presStyleCnt="0"/>
      <dgm:spPr/>
    </dgm:pt>
    <dgm:pt modelId="{9C846372-5E20-4198-A9C7-D10A98544DA0}" type="pres">
      <dgm:prSet presAssocID="{BAE06786-E532-482B-9F86-EA1AB2A5B9C6}" presName="conn2-1" presStyleLbl="parChTrans1D4" presStyleIdx="19" presStyleCnt="24"/>
      <dgm:spPr/>
      <dgm:t>
        <a:bodyPr/>
        <a:lstStyle/>
        <a:p>
          <a:endParaRPr lang="it-IT"/>
        </a:p>
      </dgm:t>
    </dgm:pt>
    <dgm:pt modelId="{2564AD81-E5BB-45DC-B662-7194D35C3531}" type="pres">
      <dgm:prSet presAssocID="{BAE06786-E532-482B-9F86-EA1AB2A5B9C6}" presName="connTx" presStyleLbl="parChTrans1D4" presStyleIdx="19" presStyleCnt="24"/>
      <dgm:spPr/>
      <dgm:t>
        <a:bodyPr/>
        <a:lstStyle/>
        <a:p>
          <a:endParaRPr lang="it-IT"/>
        </a:p>
      </dgm:t>
    </dgm:pt>
    <dgm:pt modelId="{0D184E4A-8E34-4220-9D91-0BA9797C66E9}" type="pres">
      <dgm:prSet presAssocID="{D8074312-A627-458F-8BB3-56164C68F64A}" presName="root2" presStyleCnt="0"/>
      <dgm:spPr/>
    </dgm:pt>
    <dgm:pt modelId="{F1060A84-A371-47C1-BCC9-91F56CDBABC6}" type="pres">
      <dgm:prSet presAssocID="{D8074312-A627-458F-8BB3-56164C68F64A}" presName="LevelTwoTextNode" presStyleLbl="node4" presStyleIdx="19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44B1EE5-E983-424A-8E7A-35ADCD9D9B7C}" type="pres">
      <dgm:prSet presAssocID="{D8074312-A627-458F-8BB3-56164C68F64A}" presName="level3hierChild" presStyleCnt="0"/>
      <dgm:spPr/>
    </dgm:pt>
    <dgm:pt modelId="{81D4D191-D9EA-49CF-9344-D7C39C9136AB}" type="pres">
      <dgm:prSet presAssocID="{0CFC2E72-F1CB-49D5-9E65-4A2344A691D8}" presName="conn2-1" presStyleLbl="parChTrans1D4" presStyleIdx="20" presStyleCnt="24"/>
      <dgm:spPr/>
      <dgm:t>
        <a:bodyPr/>
        <a:lstStyle/>
        <a:p>
          <a:endParaRPr lang="it-IT"/>
        </a:p>
      </dgm:t>
    </dgm:pt>
    <dgm:pt modelId="{F4C199F4-F3D4-406A-BDE9-AA6B5B0D4B92}" type="pres">
      <dgm:prSet presAssocID="{0CFC2E72-F1CB-49D5-9E65-4A2344A691D8}" presName="connTx" presStyleLbl="parChTrans1D4" presStyleIdx="20" presStyleCnt="24"/>
      <dgm:spPr/>
      <dgm:t>
        <a:bodyPr/>
        <a:lstStyle/>
        <a:p>
          <a:endParaRPr lang="it-IT"/>
        </a:p>
      </dgm:t>
    </dgm:pt>
    <dgm:pt modelId="{9B36ED51-CDCC-436E-8770-368025168225}" type="pres">
      <dgm:prSet presAssocID="{7EC0435A-3B53-42FF-81BA-97F6CC069865}" presName="root2" presStyleCnt="0"/>
      <dgm:spPr/>
    </dgm:pt>
    <dgm:pt modelId="{371F9361-D61B-4E06-977D-ECB1AA05CA3E}" type="pres">
      <dgm:prSet presAssocID="{7EC0435A-3B53-42FF-81BA-97F6CC069865}" presName="LevelTwoTextNode" presStyleLbl="node4" presStyleIdx="20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F915019-97CB-455D-ABD6-761C5961A767}" type="pres">
      <dgm:prSet presAssocID="{7EC0435A-3B53-42FF-81BA-97F6CC069865}" presName="level3hierChild" presStyleCnt="0"/>
      <dgm:spPr/>
    </dgm:pt>
    <dgm:pt modelId="{1F5E70E7-4BE8-468C-B31F-A1B88B8B7267}" type="pres">
      <dgm:prSet presAssocID="{C6ED43DA-3048-4C7E-A555-7E3BB95605B8}" presName="conn2-1" presStyleLbl="parChTrans1D4" presStyleIdx="21" presStyleCnt="24"/>
      <dgm:spPr/>
      <dgm:t>
        <a:bodyPr/>
        <a:lstStyle/>
        <a:p>
          <a:endParaRPr lang="it-IT"/>
        </a:p>
      </dgm:t>
    </dgm:pt>
    <dgm:pt modelId="{110E7176-8624-4535-A525-C7C50B1E1E55}" type="pres">
      <dgm:prSet presAssocID="{C6ED43DA-3048-4C7E-A555-7E3BB95605B8}" presName="connTx" presStyleLbl="parChTrans1D4" presStyleIdx="21" presStyleCnt="24"/>
      <dgm:spPr/>
      <dgm:t>
        <a:bodyPr/>
        <a:lstStyle/>
        <a:p>
          <a:endParaRPr lang="it-IT"/>
        </a:p>
      </dgm:t>
    </dgm:pt>
    <dgm:pt modelId="{5EC45A27-4566-484C-A3AE-99EF7CA75663}" type="pres">
      <dgm:prSet presAssocID="{E36819C1-A2AF-40F3-AEE6-A8F4EDD77E20}" presName="root2" presStyleCnt="0"/>
      <dgm:spPr/>
    </dgm:pt>
    <dgm:pt modelId="{816B92F4-8E73-4A6D-821B-AC7D0607670A}" type="pres">
      <dgm:prSet presAssocID="{E36819C1-A2AF-40F3-AEE6-A8F4EDD77E20}" presName="LevelTwoTextNode" presStyleLbl="node4" presStyleIdx="21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B1B8E3A-2172-44A8-83DE-D1623DC5687B}" type="pres">
      <dgm:prSet presAssocID="{E36819C1-A2AF-40F3-AEE6-A8F4EDD77E20}" presName="level3hierChild" presStyleCnt="0"/>
      <dgm:spPr/>
    </dgm:pt>
    <dgm:pt modelId="{5DCD734F-D728-471C-9B7B-5996D1936A32}" type="pres">
      <dgm:prSet presAssocID="{EEB26EB0-A25A-4DBB-BB6F-97409706E294}" presName="conn2-1" presStyleLbl="parChTrans1D4" presStyleIdx="22" presStyleCnt="24"/>
      <dgm:spPr/>
      <dgm:t>
        <a:bodyPr/>
        <a:lstStyle/>
        <a:p>
          <a:endParaRPr lang="it-IT"/>
        </a:p>
      </dgm:t>
    </dgm:pt>
    <dgm:pt modelId="{651D0620-4E3F-4102-A8BA-E1E92234347D}" type="pres">
      <dgm:prSet presAssocID="{EEB26EB0-A25A-4DBB-BB6F-97409706E294}" presName="connTx" presStyleLbl="parChTrans1D4" presStyleIdx="22" presStyleCnt="24"/>
      <dgm:spPr/>
      <dgm:t>
        <a:bodyPr/>
        <a:lstStyle/>
        <a:p>
          <a:endParaRPr lang="it-IT"/>
        </a:p>
      </dgm:t>
    </dgm:pt>
    <dgm:pt modelId="{9B290B85-19DB-4D28-B530-3DBA57686F30}" type="pres">
      <dgm:prSet presAssocID="{A0573846-47BD-4F89-BB77-6DC9CD13A3EA}" presName="root2" presStyleCnt="0"/>
      <dgm:spPr/>
    </dgm:pt>
    <dgm:pt modelId="{5D109C5C-39FD-49FC-B332-DEC0F1A0106C}" type="pres">
      <dgm:prSet presAssocID="{A0573846-47BD-4F89-BB77-6DC9CD13A3EA}" presName="LevelTwoTextNode" presStyleLbl="node4" presStyleIdx="22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1CAF779-2BB9-4526-B6D1-B816C48EEAE1}" type="pres">
      <dgm:prSet presAssocID="{A0573846-47BD-4F89-BB77-6DC9CD13A3EA}" presName="level3hierChild" presStyleCnt="0"/>
      <dgm:spPr/>
    </dgm:pt>
    <dgm:pt modelId="{79515C0B-CA04-4A24-87D6-8A56953493BF}" type="pres">
      <dgm:prSet presAssocID="{DEC4FF2C-9B9A-48F5-8A4E-4B67B5FB7573}" presName="conn2-1" presStyleLbl="parChTrans1D4" presStyleIdx="23" presStyleCnt="24"/>
      <dgm:spPr/>
      <dgm:t>
        <a:bodyPr/>
        <a:lstStyle/>
        <a:p>
          <a:endParaRPr lang="it-IT"/>
        </a:p>
      </dgm:t>
    </dgm:pt>
    <dgm:pt modelId="{78D6AE4F-69D4-4F63-99B9-645D41492D65}" type="pres">
      <dgm:prSet presAssocID="{DEC4FF2C-9B9A-48F5-8A4E-4B67B5FB7573}" presName="connTx" presStyleLbl="parChTrans1D4" presStyleIdx="23" presStyleCnt="24"/>
      <dgm:spPr/>
      <dgm:t>
        <a:bodyPr/>
        <a:lstStyle/>
        <a:p>
          <a:endParaRPr lang="it-IT"/>
        </a:p>
      </dgm:t>
    </dgm:pt>
    <dgm:pt modelId="{0BD3E0FC-68D0-4324-83D3-D7D49107B1DE}" type="pres">
      <dgm:prSet presAssocID="{960AC062-46BA-4F1C-BE50-6D13C4A5C2EE}" presName="root2" presStyleCnt="0"/>
      <dgm:spPr/>
    </dgm:pt>
    <dgm:pt modelId="{61A22FBF-0BA1-47A8-96E1-1DF7243D258F}" type="pres">
      <dgm:prSet presAssocID="{960AC062-46BA-4F1C-BE50-6D13C4A5C2EE}" presName="LevelTwoTextNode" presStyleLbl="node4" presStyleIdx="23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FA707C9-E1D1-4829-8D42-8D2C851B0A4E}" type="pres">
      <dgm:prSet presAssocID="{960AC062-46BA-4F1C-BE50-6D13C4A5C2EE}" presName="level3hierChild" presStyleCnt="0"/>
      <dgm:spPr/>
    </dgm:pt>
  </dgm:ptLst>
  <dgm:cxnLst>
    <dgm:cxn modelId="{3893CED4-29AA-43B6-8A08-20AFF83EC7D2}" type="presOf" srcId="{924BCF9F-A04F-42E5-A246-24D45F838650}" destId="{FD71E649-DA01-4201-AC37-779F16932B28}" srcOrd="1" destOrd="0" presId="urn:microsoft.com/office/officeart/2005/8/layout/hierarchy2"/>
    <dgm:cxn modelId="{B2DCCE95-2053-4512-B326-774DED380C1C}" type="presOf" srcId="{F0E15145-9EF9-4DD6-A9FF-05F523CEE6FF}" destId="{A081E287-E4C1-41E4-A5F5-06D230658E3E}" srcOrd="1" destOrd="0" presId="urn:microsoft.com/office/officeart/2005/8/layout/hierarchy2"/>
    <dgm:cxn modelId="{DC110D80-8B0A-4A20-B1C6-D94C61F92C13}" type="presOf" srcId="{7EC0435A-3B53-42FF-81BA-97F6CC069865}" destId="{371F9361-D61B-4E06-977D-ECB1AA05CA3E}" srcOrd="0" destOrd="0" presId="urn:microsoft.com/office/officeart/2005/8/layout/hierarchy2"/>
    <dgm:cxn modelId="{DF895B91-B0B7-48CE-8C6F-029064FFBDCA}" srcId="{C70E5D39-E688-4C2B-BC23-0CF8E35616F2}" destId="{00848A29-67FD-4F55-ADFF-560605F9B9F4}" srcOrd="0" destOrd="0" parTransId="{AACD1264-0C8E-412B-B5BD-AD0C0C146C71}" sibTransId="{201B5433-71FA-4F84-B1A1-2C5550EE4481}"/>
    <dgm:cxn modelId="{473B52DC-8F7A-4CBB-9085-6BC54CF8625A}" type="presOf" srcId="{F2759082-73BA-4E55-BE68-E44F15D12412}" destId="{6BCE008A-AC5B-4C36-A4F3-703DEB9E1E84}" srcOrd="0" destOrd="0" presId="urn:microsoft.com/office/officeart/2005/8/layout/hierarchy2"/>
    <dgm:cxn modelId="{BB734652-361D-482B-8B62-FC6B5C7145DC}" type="presOf" srcId="{DD7AA643-2F8D-488C-A7D5-40B719573E6C}" destId="{A5358544-9095-4C2D-B901-FCE2DEF4F1C7}" srcOrd="0" destOrd="0" presId="urn:microsoft.com/office/officeart/2005/8/layout/hierarchy2"/>
    <dgm:cxn modelId="{15346B56-68B1-4361-99F8-F5C36EB371DB}" type="presOf" srcId="{CE72F93D-AEC7-43EC-8962-FF0DBB8D7256}" destId="{90D0BBB8-4B4E-4845-8C7F-312F89389A82}" srcOrd="0" destOrd="0" presId="urn:microsoft.com/office/officeart/2005/8/layout/hierarchy2"/>
    <dgm:cxn modelId="{39E67356-D166-4291-9CCD-A1BC4C1A92D2}" srcId="{FBF04285-E508-4056-9170-095235A1880E}" destId="{82D2A3BD-927D-42C6-BDB5-58C60858586E}" srcOrd="1" destOrd="0" parTransId="{4C5A9BFD-0AFB-421F-A8DC-530E6892089F}" sibTransId="{FF0A17FD-4A42-4EB6-88B5-A0060068DC58}"/>
    <dgm:cxn modelId="{1BFA437C-3FAC-4FB8-A4EC-CB7D46B37398}" type="presOf" srcId="{0906F69B-D9A2-4C7E-8979-7F0994414810}" destId="{694B88B6-94E4-49E4-B92B-A333FEA7BF2B}" srcOrd="0" destOrd="0" presId="urn:microsoft.com/office/officeart/2005/8/layout/hierarchy2"/>
    <dgm:cxn modelId="{ADFEEAB0-67BB-4AD7-AACA-66653A6E0DCC}" type="presOf" srcId="{37428C09-C6B2-4D75-8796-11B6020549B0}" destId="{B8C075FF-4B49-4EA1-BC06-DDC25AAB2A7F}" srcOrd="0" destOrd="0" presId="urn:microsoft.com/office/officeart/2005/8/layout/hierarchy2"/>
    <dgm:cxn modelId="{85B58AD7-D5E1-4205-8BAF-E8B1559FD26E}" srcId="{424CDBC1-3D32-4C1D-A885-2BE53FDBACF0}" destId="{4C9ED3FA-6886-4BBB-8088-4BFC4894D9B3}" srcOrd="1" destOrd="0" parTransId="{B73AC3C5-1142-4B79-BE5F-E9B87359EA79}" sibTransId="{8E01779E-6A1F-4815-9BED-0F4C2C65B00D}"/>
    <dgm:cxn modelId="{BE540B2E-87F8-431B-B225-E6910F45141C}" type="presOf" srcId="{A60B7CFD-3613-4051-BC3A-38CB03427DAF}" destId="{3C59E934-DCE7-4B03-B27B-76D4969C3463}" srcOrd="0" destOrd="0" presId="urn:microsoft.com/office/officeart/2005/8/layout/hierarchy2"/>
    <dgm:cxn modelId="{1B266BBD-9738-466F-BCBC-97E60E2AEBDF}" srcId="{F4928271-0CDB-4499-8BDF-DBF86B72AF33}" destId="{3AFD9E55-015A-45BD-8D10-3CCA9915B543}" srcOrd="1" destOrd="0" parTransId="{924BCF9F-A04F-42E5-A246-24D45F838650}" sibTransId="{D2709B4D-3BFB-45EE-B420-50A0446E80D5}"/>
    <dgm:cxn modelId="{19507DFA-87C0-413A-BB35-0DF398EC311F}" srcId="{F4928271-0CDB-4499-8BDF-DBF86B72AF33}" destId="{CE72F93D-AEC7-43EC-8962-FF0DBB8D7256}" srcOrd="0" destOrd="0" parTransId="{DD7AA643-2F8D-488C-A7D5-40B719573E6C}" sibTransId="{6236180E-0768-4C52-ADDA-BFB43D5DA72E}"/>
    <dgm:cxn modelId="{A3DDFDA4-CD60-402D-8F33-6BF057CCF618}" type="presOf" srcId="{AACD1264-0C8E-412B-B5BD-AD0C0C146C71}" destId="{77EDF4C6-4A70-4C45-8025-719714B9236F}" srcOrd="0" destOrd="0" presId="urn:microsoft.com/office/officeart/2005/8/layout/hierarchy2"/>
    <dgm:cxn modelId="{1476450A-95C6-418E-95B9-BCA519CF5FE2}" type="presOf" srcId="{E36819C1-A2AF-40F3-AEE6-A8F4EDD77E20}" destId="{816B92F4-8E73-4A6D-821B-AC7D0607670A}" srcOrd="0" destOrd="0" presId="urn:microsoft.com/office/officeart/2005/8/layout/hierarchy2"/>
    <dgm:cxn modelId="{E5190BF6-2211-41A4-8773-1F19F4980391}" type="presOf" srcId="{A39F50C6-9DD7-443F-94F6-83ED8F87ECD6}" destId="{EEBE9EFD-6DC5-43E7-8E7F-EA6B31CCC632}" srcOrd="0" destOrd="0" presId="urn:microsoft.com/office/officeart/2005/8/layout/hierarchy2"/>
    <dgm:cxn modelId="{99531C37-95F8-45E2-9ABD-2D15765FE3AB}" type="presOf" srcId="{A39F50C6-9DD7-443F-94F6-83ED8F87ECD6}" destId="{873FF9EC-80CC-42F3-A372-E7A4AA4CD1F1}" srcOrd="1" destOrd="0" presId="urn:microsoft.com/office/officeart/2005/8/layout/hierarchy2"/>
    <dgm:cxn modelId="{FE6ED91D-F63C-4420-AB53-2BCC1299435B}" type="presOf" srcId="{3ED2AC1D-2C4A-4995-8402-E083F4C216FB}" destId="{56386B22-BE05-4B1D-9D48-E85D78E3ED96}" srcOrd="0" destOrd="0" presId="urn:microsoft.com/office/officeart/2005/8/layout/hierarchy2"/>
    <dgm:cxn modelId="{B41CFB89-1AA1-484B-8086-AF182EDB00BA}" type="presOf" srcId="{FAF1C5BA-1779-4019-9C11-580C57B960F8}" destId="{FEC3B0D0-3ADF-4D7C-8B52-19C66E3BAD1B}" srcOrd="0" destOrd="0" presId="urn:microsoft.com/office/officeart/2005/8/layout/hierarchy2"/>
    <dgm:cxn modelId="{62563DA9-06D4-4671-BB26-2C22B974BCF1}" srcId="{32C839EB-B9A0-41BD-96D7-38AE06DA2CBC}" destId="{5795902C-B9AB-4A92-AD19-CFC7308BC139}" srcOrd="0" destOrd="0" parTransId="{0BEEEDD7-4BA5-4C09-9E34-9F5D3A5B5D23}" sibTransId="{58B6C786-08DE-4E06-BA13-B04AFD82DA90}"/>
    <dgm:cxn modelId="{6F2532A7-4D80-4D3A-8AF3-03AECB63FF7D}" type="presOf" srcId="{37428C09-C6B2-4D75-8796-11B6020549B0}" destId="{22FFA38A-24BE-427E-8FB5-0D7F67DA050A}" srcOrd="1" destOrd="0" presId="urn:microsoft.com/office/officeart/2005/8/layout/hierarchy2"/>
    <dgm:cxn modelId="{4064EF78-6237-43CB-9E4E-CC5276F10037}" srcId="{3ED2AC1D-2C4A-4995-8402-E083F4C216FB}" destId="{7EC0435A-3B53-42FF-81BA-97F6CC069865}" srcOrd="1" destOrd="0" parTransId="{0CFC2E72-F1CB-49D5-9E65-4A2344A691D8}" sibTransId="{F5F5229D-5B70-4A56-A0A5-433163DBB152}"/>
    <dgm:cxn modelId="{E335D3F6-19C2-47B8-918B-2F1A00BD34BC}" type="presOf" srcId="{54377B3D-3FCA-4F07-9859-3E8420253A0C}" destId="{10CE1AD9-F341-4EBB-BEA0-D57E84391826}" srcOrd="0" destOrd="0" presId="urn:microsoft.com/office/officeart/2005/8/layout/hierarchy2"/>
    <dgm:cxn modelId="{8343B2F1-6A46-4128-9D11-FCD7186AA10D}" type="presOf" srcId="{1A67587E-1ABF-4F3C-88CD-01144A92EFCA}" destId="{A493F257-A753-464C-BEFF-8F9CC71DA98B}" srcOrd="0" destOrd="0" presId="urn:microsoft.com/office/officeart/2005/8/layout/hierarchy2"/>
    <dgm:cxn modelId="{9C143998-1833-4454-B36D-183242EFA1CE}" type="presOf" srcId="{3AFD9E55-015A-45BD-8D10-3CCA9915B543}" destId="{83052BAC-AF7F-4AB8-9B78-49B2A8C91EEC}" srcOrd="0" destOrd="0" presId="urn:microsoft.com/office/officeart/2005/8/layout/hierarchy2"/>
    <dgm:cxn modelId="{BBDF9317-1178-4E07-AB7E-82E4941FE369}" srcId="{F176B235-9181-495B-A6B9-C12CA6CDEACB}" destId="{424CDBC1-3D32-4C1D-A885-2BE53FDBACF0}" srcOrd="0" destOrd="0" parTransId="{A60B7CFD-3613-4051-BC3A-38CB03427DAF}" sibTransId="{3E91AE64-3CAD-497E-9A0A-FB0CCF52CD6C}"/>
    <dgm:cxn modelId="{20DC2A72-8B17-44B5-B003-10EBCFFC477C}" type="presOf" srcId="{DEC4FF2C-9B9A-48F5-8A4E-4B67B5FB7573}" destId="{78D6AE4F-69D4-4F63-99B9-645D41492D65}" srcOrd="1" destOrd="0" presId="urn:microsoft.com/office/officeart/2005/8/layout/hierarchy2"/>
    <dgm:cxn modelId="{D5495F9B-4373-479F-8B83-AE43DB7385E7}" type="presOf" srcId="{0BEEEDD7-4BA5-4C09-9E34-9F5D3A5B5D23}" destId="{7DB2E3E5-01D1-4B2D-9C7A-FFF3D768EB61}" srcOrd="0" destOrd="0" presId="urn:microsoft.com/office/officeart/2005/8/layout/hierarchy2"/>
    <dgm:cxn modelId="{35C80481-F3EA-4303-86F8-C517C2F0FA96}" srcId="{FBF04285-E508-4056-9170-095235A1880E}" destId="{ADD466DA-CB71-4D2A-8D34-0A8EB22A3E35}" srcOrd="0" destOrd="0" parTransId="{8F184000-9021-4314-993B-7439F455AEA9}" sibTransId="{FEA94E04-68CD-49C7-90EC-FFC1FCBABB49}"/>
    <dgm:cxn modelId="{CE3888D4-D1F9-46DF-892F-48D7DA13B932}" type="presOf" srcId="{4C5A9BFD-0AFB-421F-A8DC-530E6892089F}" destId="{976227D0-1A61-457C-BA60-2B25D4572DBD}" srcOrd="0" destOrd="0" presId="urn:microsoft.com/office/officeart/2005/8/layout/hierarchy2"/>
    <dgm:cxn modelId="{0E552D94-C1BA-4EC6-81CB-5AE290A4BD07}" type="presOf" srcId="{12FD2072-8AB2-43F5-8F0F-F82DEA837623}" destId="{E9EED5A4-7BCE-4EBF-A1AE-0A3A25738111}" srcOrd="1" destOrd="0" presId="urn:microsoft.com/office/officeart/2005/8/layout/hierarchy2"/>
    <dgm:cxn modelId="{9209922A-7DF3-4B88-8897-AFBA7C19BFED}" type="presOf" srcId="{8203D82C-14BF-4F7F-887A-0669847C0B81}" destId="{4C11DFB5-9489-4A83-ADE0-EDBCF6775770}" srcOrd="1" destOrd="0" presId="urn:microsoft.com/office/officeart/2005/8/layout/hierarchy2"/>
    <dgm:cxn modelId="{7DA2D770-BAAB-4121-BEA1-319FDAC005D8}" srcId="{4C9ED3FA-6886-4BBB-8088-4BFC4894D9B3}" destId="{5D0A5B1A-3192-4F44-8CF3-CD8579E1B32A}" srcOrd="1" destOrd="0" parTransId="{11C20A88-08BB-4550-8A39-2A62459F454D}" sibTransId="{999E151E-BA2A-4541-802F-34F8DEFDAE0F}"/>
    <dgm:cxn modelId="{500F2753-9118-43A5-B87D-60F99CE11D62}" type="presOf" srcId="{ACB7BE1B-73BB-46F0-A17F-AC7B31D18A78}" destId="{6F1B4EA2-6D52-45EE-85C4-4D7647F1E248}" srcOrd="0" destOrd="0" presId="urn:microsoft.com/office/officeart/2005/8/layout/hierarchy2"/>
    <dgm:cxn modelId="{CDD2D19C-A0BF-47FE-9311-99E98012357B}" type="presOf" srcId="{0906F69B-D9A2-4C7E-8979-7F0994414810}" destId="{206612C0-4451-414E-91FD-7BEE13330E27}" srcOrd="1" destOrd="0" presId="urn:microsoft.com/office/officeart/2005/8/layout/hierarchy2"/>
    <dgm:cxn modelId="{3503EBF2-8E1C-40D4-8982-F2423F751733}" type="presOf" srcId="{91C79A94-20F9-43AD-ACC4-D999BDA78624}" destId="{205B2B7C-107F-4DA1-9FE5-5BDE6D7969BF}" srcOrd="0" destOrd="0" presId="urn:microsoft.com/office/officeart/2005/8/layout/hierarchy2"/>
    <dgm:cxn modelId="{2DA133F5-28C5-4CED-A3D2-E6E77C75991E}" type="presOf" srcId="{F176B235-9181-495B-A6B9-C12CA6CDEACB}" destId="{EA12EFAA-884F-442A-9D7F-ACD4B449E3BB}" srcOrd="0" destOrd="0" presId="urn:microsoft.com/office/officeart/2005/8/layout/hierarchy2"/>
    <dgm:cxn modelId="{38D59EB0-EADD-4237-BFA1-EA9C24ECE12C}" type="presOf" srcId="{920B91EE-FC71-483A-9E1E-CF11DEBC9FD0}" destId="{D9546839-AB03-4B14-99E9-E8CE3E075711}" srcOrd="0" destOrd="0" presId="urn:microsoft.com/office/officeart/2005/8/layout/hierarchy2"/>
    <dgm:cxn modelId="{311ADB21-09F1-4DA8-9513-2AEB84618BB6}" srcId="{32E54DCB-A1A2-40CE-89DD-E445BC7DCAB6}" destId="{D74D1356-C7A0-4055-A948-F1F6FF1BCF93}" srcOrd="1" destOrd="0" parTransId="{0906F69B-D9A2-4C7E-8979-7F0994414810}" sibTransId="{4822ABB7-6755-4EC1-A638-FFAE67A46C36}"/>
    <dgm:cxn modelId="{FC3E3C9B-7EBE-4470-AF6F-644B82C1B7FB}" type="presOf" srcId="{00848A29-67FD-4F55-ADFF-560605F9B9F4}" destId="{72C606FD-20AD-4679-A232-91F357CA7E13}" srcOrd="0" destOrd="0" presId="urn:microsoft.com/office/officeart/2005/8/layout/hierarchy2"/>
    <dgm:cxn modelId="{862C5999-1500-4426-A356-22521FFE108E}" type="presOf" srcId="{DC730FB8-3D43-4F22-AAF2-036FBB340FC5}" destId="{4BD8AEC7-DFB7-493E-91B0-F973694E5360}" srcOrd="0" destOrd="0" presId="urn:microsoft.com/office/officeart/2005/8/layout/hierarchy2"/>
    <dgm:cxn modelId="{BA3600FF-98AB-445E-9DBF-D0EEFE207A73}" type="presOf" srcId="{A0573846-47BD-4F89-BB77-6DC9CD13A3EA}" destId="{5D109C5C-39FD-49FC-B332-DEC0F1A0106C}" srcOrd="0" destOrd="0" presId="urn:microsoft.com/office/officeart/2005/8/layout/hierarchy2"/>
    <dgm:cxn modelId="{64C56E4D-2746-4863-8B27-6D7DDD6C68FD}" type="presOf" srcId="{DD7AA643-2F8D-488C-A7D5-40B719573E6C}" destId="{35655E11-92B7-4832-ADBC-9D4FF8F1E986}" srcOrd="1" destOrd="0" presId="urn:microsoft.com/office/officeart/2005/8/layout/hierarchy2"/>
    <dgm:cxn modelId="{D22CA65D-CAD8-4352-AC6B-1631BFBAB12D}" type="presOf" srcId="{0A30FE75-009B-4EC2-B313-65B8EE8A3BBF}" destId="{12A77BB0-33CE-4BA5-A28C-88DA9D5478B8}" srcOrd="0" destOrd="0" presId="urn:microsoft.com/office/officeart/2005/8/layout/hierarchy2"/>
    <dgm:cxn modelId="{2BE2D1E0-FCB4-4FCE-8696-45A606455BBD}" type="presOf" srcId="{ADD466DA-CB71-4D2A-8D34-0A8EB22A3E35}" destId="{14ED81C5-59E6-47D3-ADB6-18E6745A85D3}" srcOrd="0" destOrd="0" presId="urn:microsoft.com/office/officeart/2005/8/layout/hierarchy2"/>
    <dgm:cxn modelId="{347D0146-38AA-47C0-AC90-3C64980217C3}" type="presOf" srcId="{82D2A3BD-927D-42C6-BDB5-58C60858586E}" destId="{5EAF62CD-4298-4A4F-8FAF-39092EBDA3ED}" srcOrd="0" destOrd="0" presId="urn:microsoft.com/office/officeart/2005/8/layout/hierarchy2"/>
    <dgm:cxn modelId="{73B2FBBB-5302-4216-96C6-F60880EACA53}" type="presOf" srcId="{BAE06786-E532-482B-9F86-EA1AB2A5B9C6}" destId="{2564AD81-E5BB-45DC-B662-7194D35C3531}" srcOrd="1" destOrd="0" presId="urn:microsoft.com/office/officeart/2005/8/layout/hierarchy2"/>
    <dgm:cxn modelId="{9DB8CB23-901A-4609-A752-A64DB3CE2BF0}" type="presOf" srcId="{A60B7CFD-3613-4051-BC3A-38CB03427DAF}" destId="{0162FBBA-92BD-46DA-A791-76C94ECDB9CC}" srcOrd="1" destOrd="0" presId="urn:microsoft.com/office/officeart/2005/8/layout/hierarchy2"/>
    <dgm:cxn modelId="{85B21DA0-B7FC-4181-A7A9-D9E2E2E68346}" type="presOf" srcId="{424CDBC1-3D32-4C1D-A885-2BE53FDBACF0}" destId="{0C4A7B6E-AB54-430D-AD98-5B61AF33CBF1}" srcOrd="0" destOrd="0" presId="urn:microsoft.com/office/officeart/2005/8/layout/hierarchy2"/>
    <dgm:cxn modelId="{AA94F658-7D0F-4D5C-93FD-57E36CCF89AF}" srcId="{32E54DCB-A1A2-40CE-89DD-E445BC7DCAB6}" destId="{F176B235-9181-495B-A6B9-C12CA6CDEACB}" srcOrd="0" destOrd="0" parTransId="{23FE6E1C-4F67-4666-9CBD-148A9037C83C}" sibTransId="{01F66334-9CE0-4BDA-B1C1-D61068C59533}"/>
    <dgm:cxn modelId="{A3A0C472-1880-4B77-870A-70FAC68E9BB9}" type="presOf" srcId="{D74D1356-C7A0-4055-A948-F1F6FF1BCF93}" destId="{CC456D1B-6198-4389-9296-3F0EE928A8C2}" srcOrd="0" destOrd="0" presId="urn:microsoft.com/office/officeart/2005/8/layout/hierarchy2"/>
    <dgm:cxn modelId="{3EF03872-00A7-451B-993E-A9B7D60BCFD7}" type="presOf" srcId="{C6ED43DA-3048-4C7E-A555-7E3BB95605B8}" destId="{110E7176-8624-4535-A525-C7C50B1E1E55}" srcOrd="1" destOrd="0" presId="urn:microsoft.com/office/officeart/2005/8/layout/hierarchy2"/>
    <dgm:cxn modelId="{16357B42-64C0-499C-978A-7EE9570275D0}" type="presOf" srcId="{F0E15145-9EF9-4DD6-A9FF-05F523CEE6FF}" destId="{007CA36E-95B3-42C7-9AAF-24BA3D0C673A}" srcOrd="0" destOrd="0" presId="urn:microsoft.com/office/officeart/2005/8/layout/hierarchy2"/>
    <dgm:cxn modelId="{51C4A9E5-634A-4811-BFF3-FAA34D2CF662}" type="presOf" srcId="{B73AC3C5-1142-4B79-BE5F-E9B87359EA79}" destId="{E2DBF78C-6AE6-444B-97DB-2126B70C5F4F}" srcOrd="1" destOrd="0" presId="urn:microsoft.com/office/officeart/2005/8/layout/hierarchy2"/>
    <dgm:cxn modelId="{9B7C25F5-9F41-472B-A196-82C78C1A8188}" type="presOf" srcId="{0CFC2E72-F1CB-49D5-9E65-4A2344A691D8}" destId="{81D4D191-D9EA-49CF-9344-D7C39C9136AB}" srcOrd="0" destOrd="0" presId="urn:microsoft.com/office/officeart/2005/8/layout/hierarchy2"/>
    <dgm:cxn modelId="{238FB49F-FA25-4423-9287-6BCD85F43571}" srcId="{4C9ED3FA-6886-4BBB-8088-4BFC4894D9B3}" destId="{F2759082-73BA-4E55-BE68-E44F15D12412}" srcOrd="0" destOrd="0" parTransId="{37428C09-C6B2-4D75-8796-11B6020549B0}" sibTransId="{8E09C80D-A6B1-4ACA-AE4B-3CC557EF3430}"/>
    <dgm:cxn modelId="{72276252-B7D0-4407-A153-A2E6EDEAEE06}" type="presOf" srcId="{0697E12B-7F2F-43C7-80DA-424BEB1CE74E}" destId="{2C16D570-84BE-4931-BD5D-39407C404866}" srcOrd="0" destOrd="0" presId="urn:microsoft.com/office/officeart/2005/8/layout/hierarchy2"/>
    <dgm:cxn modelId="{F87B920B-1F02-4967-A5D3-760A395363ED}" type="presOf" srcId="{DEC4FF2C-9B9A-48F5-8A4E-4B67B5FB7573}" destId="{79515C0B-CA04-4A24-87D6-8A56953493BF}" srcOrd="0" destOrd="0" presId="urn:microsoft.com/office/officeart/2005/8/layout/hierarchy2"/>
    <dgm:cxn modelId="{537ACE54-F4CA-4021-931C-85C644646CAD}" type="presOf" srcId="{AACD1264-0C8E-412B-B5BD-AD0C0C146C71}" destId="{C962531F-36AE-4AB4-8AA2-ED17CC9745F4}" srcOrd="1" destOrd="0" presId="urn:microsoft.com/office/officeart/2005/8/layout/hierarchy2"/>
    <dgm:cxn modelId="{09FA6AF9-75C3-4520-90BD-3012734A7FA0}" srcId="{E36819C1-A2AF-40F3-AEE6-A8F4EDD77E20}" destId="{A0573846-47BD-4F89-BB77-6DC9CD13A3EA}" srcOrd="0" destOrd="0" parTransId="{EEB26EB0-A25A-4DBB-BB6F-97409706E294}" sibTransId="{E3456721-D4D8-41D5-BDF6-E48C277D7FC7}"/>
    <dgm:cxn modelId="{596FB199-EFB0-475A-A9FE-41A63F016727}" type="presOf" srcId="{A45F0607-256B-4743-AFB0-B0C8CC33C0A7}" destId="{51E4AD34-9B78-4764-9DF3-DBEFFC9C6301}" srcOrd="0" destOrd="0" presId="urn:microsoft.com/office/officeart/2005/8/layout/hierarchy2"/>
    <dgm:cxn modelId="{AAE111E0-0D79-49C7-92E7-41FB8DD2E075}" srcId="{ACB7BE1B-73BB-46F0-A17F-AC7B31D18A78}" destId="{DC730FB8-3D43-4F22-AAF2-036FBB340FC5}" srcOrd="1" destOrd="0" parTransId="{FAF1C5BA-1779-4019-9C11-580C57B960F8}" sibTransId="{CFE01E9D-AAA0-42DF-86B3-902584BB0A74}"/>
    <dgm:cxn modelId="{96A95940-788E-45A1-879C-8D135682790B}" type="presOf" srcId="{55C1DE6F-3324-4240-940A-CB1322F13674}" destId="{599CC5DE-19D9-447C-AABA-8E9E9DBC4AC4}" srcOrd="0" destOrd="0" presId="urn:microsoft.com/office/officeart/2005/8/layout/hierarchy2"/>
    <dgm:cxn modelId="{28AB15F1-59D5-45C7-9813-EE6AFA5BDE0F}" srcId="{0A30FE75-009B-4EC2-B313-65B8EE8A3BBF}" destId="{F4928271-0CDB-4499-8BDF-DBF86B72AF33}" srcOrd="1" destOrd="0" parTransId="{12FD2072-8AB2-43F5-8F0F-F82DEA837623}" sibTransId="{37B84FA4-515D-43E0-84E3-BA05246E97E8}"/>
    <dgm:cxn modelId="{D9C20543-E6F9-4001-B3CF-A784C9EEFD69}" srcId="{F176B235-9181-495B-A6B9-C12CA6CDEACB}" destId="{C70E5D39-E688-4C2B-BC23-0CF8E35616F2}" srcOrd="1" destOrd="0" parTransId="{0697E12B-7F2F-43C7-80DA-424BEB1CE74E}" sibTransId="{CCFDB874-404B-4F1B-BE15-0D334D7F1208}"/>
    <dgm:cxn modelId="{0BD3387F-C416-461C-B9BD-8A1C252B646C}" type="presOf" srcId="{D63E25EC-0A57-4E6A-83EB-D0EF3ABE1CB6}" destId="{F623FF07-2B3D-4DC4-BA0C-8B04DBCF5B5A}" srcOrd="0" destOrd="0" presId="urn:microsoft.com/office/officeart/2005/8/layout/hierarchy2"/>
    <dgm:cxn modelId="{9980A80A-A0B2-44AF-ADC2-8F7A8C5A908C}" type="presOf" srcId="{8F184000-9021-4314-993B-7439F455AEA9}" destId="{953A5992-F231-4763-AA33-77B954DA1111}" srcOrd="0" destOrd="0" presId="urn:microsoft.com/office/officeart/2005/8/layout/hierarchy2"/>
    <dgm:cxn modelId="{2BCD3A1A-96AC-44D6-BFCD-3C405636F5B5}" srcId="{32C839EB-B9A0-41BD-96D7-38AE06DA2CBC}" destId="{54377B3D-3FCA-4F07-9859-3E8420253A0C}" srcOrd="1" destOrd="0" parTransId="{A39F50C6-9DD7-443F-94F6-83ED8F87ECD6}" sibTransId="{A3D023C0-F5D4-4EB2-B6D9-F0AED68CD5B4}"/>
    <dgm:cxn modelId="{303F1CA4-98BB-4B03-AE2E-CAC0663BF037}" srcId="{D63E25EC-0A57-4E6A-83EB-D0EF3ABE1CB6}" destId="{3ED2AC1D-2C4A-4995-8402-E083F4C216FB}" srcOrd="0" destOrd="0" parTransId="{F0E15145-9EF9-4DD6-A9FF-05F523CEE6FF}" sibTransId="{CD6A6C04-C611-43A3-B818-F2DB171C3AEA}"/>
    <dgm:cxn modelId="{3BF9326A-3A63-4BC9-8FE5-58DCE6A622F5}" type="presOf" srcId="{5D0A5B1A-3192-4F44-8CF3-CD8579E1B32A}" destId="{E12DA485-6EEF-4C54-8661-45C6B0CE564E}" srcOrd="0" destOrd="0" presId="urn:microsoft.com/office/officeart/2005/8/layout/hierarchy2"/>
    <dgm:cxn modelId="{20C79632-9E23-4ADF-A4A0-BFD5BFFDB014}" type="presOf" srcId="{184931FA-46D7-4F73-8EC2-957CC2F4487A}" destId="{E68F0239-6208-416B-9D9E-D5A0FADD5E79}" srcOrd="1" destOrd="0" presId="urn:microsoft.com/office/officeart/2005/8/layout/hierarchy2"/>
    <dgm:cxn modelId="{93DCE338-0DBC-4967-9EBF-9CBE849A97C4}" type="presOf" srcId="{225781C7-7436-4F4F-8F02-BB7FDC81A0AD}" destId="{2C69FE45-8609-4B6F-BAAD-67EA18975CC7}" srcOrd="0" destOrd="0" presId="urn:microsoft.com/office/officeart/2005/8/layout/hierarchy2"/>
    <dgm:cxn modelId="{38594E76-9161-420C-8670-0071BF1A78DC}" type="presOf" srcId="{F4928271-0CDB-4499-8BDF-DBF86B72AF33}" destId="{D2BAB030-419D-4768-BEC4-8DFF0B982D39}" srcOrd="0" destOrd="0" presId="urn:microsoft.com/office/officeart/2005/8/layout/hierarchy2"/>
    <dgm:cxn modelId="{29D77A7C-ADF7-4107-B9F9-E8F34698CC64}" type="presOf" srcId="{FBF04285-E508-4056-9170-095235A1880E}" destId="{7C2AC1C8-3A3D-43A0-A785-828111F7DA1D}" srcOrd="0" destOrd="0" presId="urn:microsoft.com/office/officeart/2005/8/layout/hierarchy2"/>
    <dgm:cxn modelId="{7BBD74FC-A673-430D-AD59-6BAB78A39A48}" srcId="{EC6C3FAF-D758-49A9-8A58-12DE27CC9AEE}" destId="{32E54DCB-A1A2-40CE-89DD-E445BC7DCAB6}" srcOrd="0" destOrd="0" parTransId="{D6DC65ED-9F8E-48EB-B252-51288A58F18A}" sibTransId="{C6B50CC3-593D-4EFA-A25B-52FCC1BF6306}"/>
    <dgm:cxn modelId="{2620E719-46EA-4520-9481-B002C5CED56A}" type="presOf" srcId="{55C1DE6F-3324-4240-940A-CB1322F13674}" destId="{28F2A4B9-0BFC-457A-B5AD-C9B70599E100}" srcOrd="1" destOrd="0" presId="urn:microsoft.com/office/officeart/2005/8/layout/hierarchy2"/>
    <dgm:cxn modelId="{BEB8F4A6-8368-4586-B8C6-925526E3A53E}" type="presOf" srcId="{1A67587E-1ABF-4F3C-88CD-01144A92EFCA}" destId="{A658E225-1FFF-4F9A-AAB2-D47D02688DAF}" srcOrd="1" destOrd="0" presId="urn:microsoft.com/office/officeart/2005/8/layout/hierarchy2"/>
    <dgm:cxn modelId="{29A703CF-8C65-4907-9949-F9A3027B285B}" srcId="{424CDBC1-3D32-4C1D-A885-2BE53FDBACF0}" destId="{ACB7BE1B-73BB-46F0-A17F-AC7B31D18A78}" srcOrd="0" destOrd="0" parTransId="{184931FA-46D7-4F73-8EC2-957CC2F4487A}" sibTransId="{6B22EA4F-B2CE-41DF-A6C1-CF42C7D0289B}"/>
    <dgm:cxn modelId="{266380D6-FBB4-4CD1-9D42-7EC1CEF5FF72}" type="presOf" srcId="{2A653538-3116-488B-8235-6854A640E2F2}" destId="{C9CB93AD-FC5B-4BBE-941B-CCE7AC1925EA}" srcOrd="0" destOrd="0" presId="urn:microsoft.com/office/officeart/2005/8/layout/hierarchy2"/>
    <dgm:cxn modelId="{D624C3BC-1059-4F60-AA55-7F0D5CC7AE50}" type="presOf" srcId="{EEB26EB0-A25A-4DBB-BB6F-97409706E294}" destId="{5DCD734F-D728-471C-9B7B-5996D1936A32}" srcOrd="0" destOrd="0" presId="urn:microsoft.com/office/officeart/2005/8/layout/hierarchy2"/>
    <dgm:cxn modelId="{1D148271-8450-4ED4-9BE7-4E843045AE22}" srcId="{C70E5D39-E688-4C2B-BC23-0CF8E35616F2}" destId="{32C839EB-B9A0-41BD-96D7-38AE06DA2CBC}" srcOrd="1" destOrd="0" parTransId="{B5AA18EF-4689-4547-882A-30743B7C68F5}" sibTransId="{1E03550E-08E8-4D41-BD56-5B32F6EA7F37}"/>
    <dgm:cxn modelId="{7BEDA3CA-ED26-4DF8-9342-86686C7C7E51}" type="presOf" srcId="{0BEEEDD7-4BA5-4C09-9E34-9F5D3A5B5D23}" destId="{C993138D-0CF0-41CC-B6B5-E60513BE4564}" srcOrd="1" destOrd="0" presId="urn:microsoft.com/office/officeart/2005/8/layout/hierarchy2"/>
    <dgm:cxn modelId="{478233D5-3AEF-444A-B28A-21ADB4B89DDE}" type="presOf" srcId="{23FE6E1C-4F67-4666-9CBD-148A9037C83C}" destId="{9007CB10-9B54-451F-843A-09490547FF74}" srcOrd="0" destOrd="0" presId="urn:microsoft.com/office/officeart/2005/8/layout/hierarchy2"/>
    <dgm:cxn modelId="{E570511D-433B-49AE-9616-2F0B108F6B5C}" type="presOf" srcId="{960AC062-46BA-4F1C-BE50-6D13C4A5C2EE}" destId="{61A22FBF-0BA1-47A8-96E1-1DF7243D258F}" srcOrd="0" destOrd="0" presId="urn:microsoft.com/office/officeart/2005/8/layout/hierarchy2"/>
    <dgm:cxn modelId="{F180FFF5-AF61-41D0-BBD9-301BE73859D9}" type="presOf" srcId="{12FD2072-8AB2-43F5-8F0F-F82DEA837623}" destId="{6A9512B3-571F-4804-B842-9CCF9C971428}" srcOrd="0" destOrd="0" presId="urn:microsoft.com/office/officeart/2005/8/layout/hierarchy2"/>
    <dgm:cxn modelId="{B93AE41E-4B7A-4157-8A13-22BE0F2E5D47}" type="presOf" srcId="{8F184000-9021-4314-993B-7439F455AEA9}" destId="{83BAC1AA-DE1D-431C-852B-CF67BCEDE8A4}" srcOrd="1" destOrd="0" presId="urn:microsoft.com/office/officeart/2005/8/layout/hierarchy2"/>
    <dgm:cxn modelId="{6BFC2C7D-404F-4758-85E9-C1915626BC59}" type="presOf" srcId="{5795902C-B9AB-4A92-AD19-CFC7308BC139}" destId="{AE4FC3BC-520C-49AD-87B9-5A1E49819C34}" srcOrd="0" destOrd="0" presId="urn:microsoft.com/office/officeart/2005/8/layout/hierarchy2"/>
    <dgm:cxn modelId="{1B04FCA0-9041-4049-8BA8-71D8EDFADACF}" type="presOf" srcId="{D8074312-A627-458F-8BB3-56164C68F64A}" destId="{F1060A84-A371-47C1-BCC9-91F56CDBABC6}" srcOrd="0" destOrd="0" presId="urn:microsoft.com/office/officeart/2005/8/layout/hierarchy2"/>
    <dgm:cxn modelId="{0052980D-6227-49F0-AE5C-E7FAACF26224}" srcId="{D74D1356-C7A0-4055-A948-F1F6FF1BCF93}" destId="{D63E25EC-0A57-4E6A-83EB-D0EF3ABE1CB6}" srcOrd="1" destOrd="0" parTransId="{920B91EE-FC71-483A-9E1E-CF11DEBC9FD0}" sibTransId="{6F7233BF-368E-4175-A7C7-C7A21E273C28}"/>
    <dgm:cxn modelId="{C7EBA2FC-AEBD-408E-BFA5-443DF6B0B67D}" srcId="{D74D1356-C7A0-4055-A948-F1F6FF1BCF93}" destId="{0A30FE75-009B-4EC2-B313-65B8EE8A3BBF}" srcOrd="0" destOrd="0" parTransId="{55C1DE6F-3324-4240-940A-CB1322F13674}" sibTransId="{05752855-CA01-4629-9250-4E6D1E0F61F5}"/>
    <dgm:cxn modelId="{1E1886EC-8A73-4E05-9D8B-094BAA7704B2}" type="presOf" srcId="{C6ED43DA-3048-4C7E-A555-7E3BB95605B8}" destId="{1F5E70E7-4BE8-468C-B31F-A1B88B8B7267}" srcOrd="0" destOrd="0" presId="urn:microsoft.com/office/officeart/2005/8/layout/hierarchy2"/>
    <dgm:cxn modelId="{62D06636-12BE-4A86-AF70-C6708FDC6DC3}" type="presOf" srcId="{B73AC3C5-1142-4B79-BE5F-E9B87359EA79}" destId="{0F009F3D-49FF-458C-94B3-62A9FF788477}" srcOrd="0" destOrd="0" presId="urn:microsoft.com/office/officeart/2005/8/layout/hierarchy2"/>
    <dgm:cxn modelId="{3F9B1A1E-8A35-4622-85F8-54FAF5B17674}" type="presOf" srcId="{0CFC2E72-F1CB-49D5-9E65-4A2344A691D8}" destId="{F4C199F4-F3D4-406A-BDE9-AA6B5B0D4B92}" srcOrd="1" destOrd="0" presId="urn:microsoft.com/office/officeart/2005/8/layout/hierarchy2"/>
    <dgm:cxn modelId="{DC6BFFF8-B0AE-4B1D-894C-355730E926B7}" type="presOf" srcId="{0697E12B-7F2F-43C7-80DA-424BEB1CE74E}" destId="{1C106AB5-2500-48CD-A6A0-43797F017FC2}" srcOrd="1" destOrd="0" presId="urn:microsoft.com/office/officeart/2005/8/layout/hierarchy2"/>
    <dgm:cxn modelId="{2EEA5EA0-CF57-4BD2-A5CC-4C258E2B6E22}" type="presOf" srcId="{C70E5D39-E688-4C2B-BC23-0CF8E35616F2}" destId="{81460E58-D289-40EE-939D-C328525845EF}" srcOrd="0" destOrd="0" presId="urn:microsoft.com/office/officeart/2005/8/layout/hierarchy2"/>
    <dgm:cxn modelId="{62B92F4C-DDE3-4470-B4D6-F96AD7E3A12E}" type="presOf" srcId="{B5AA18EF-4689-4547-882A-30743B7C68F5}" destId="{E392C834-E16B-476F-AD21-7A801A3C6B8F}" srcOrd="1" destOrd="0" presId="urn:microsoft.com/office/officeart/2005/8/layout/hierarchy2"/>
    <dgm:cxn modelId="{C5FCBA4D-4988-491D-9E32-BDEAA83D1054}" type="presOf" srcId="{EC6C3FAF-D758-49A9-8A58-12DE27CC9AEE}" destId="{ECD28089-9B61-419B-855A-B2EF1366CEC3}" srcOrd="0" destOrd="0" presId="urn:microsoft.com/office/officeart/2005/8/layout/hierarchy2"/>
    <dgm:cxn modelId="{FDDD2534-9A47-4F9B-9DC3-5CD12A391F18}" type="presOf" srcId="{EEB26EB0-A25A-4DBB-BB6F-97409706E294}" destId="{651D0620-4E3F-4102-A8BA-E1E92234347D}" srcOrd="1" destOrd="0" presId="urn:microsoft.com/office/officeart/2005/8/layout/hierarchy2"/>
    <dgm:cxn modelId="{97C8EB51-0338-437A-8011-FB094C44C3E5}" type="presOf" srcId="{8203D82C-14BF-4F7F-887A-0669847C0B81}" destId="{6D8B46B3-60D1-426D-AD37-209AAB497AB2}" srcOrd="0" destOrd="0" presId="urn:microsoft.com/office/officeart/2005/8/layout/hierarchy2"/>
    <dgm:cxn modelId="{841BDD93-C4B6-4669-958E-B975B52DD767}" type="presOf" srcId="{4C9ED3FA-6886-4BBB-8088-4BFC4894D9B3}" destId="{C068E259-2043-49EE-8640-72B1344DC849}" srcOrd="0" destOrd="0" presId="urn:microsoft.com/office/officeart/2005/8/layout/hierarchy2"/>
    <dgm:cxn modelId="{0258CE14-4E84-4503-BD40-8E236A8F8D06}" srcId="{3ED2AC1D-2C4A-4995-8402-E083F4C216FB}" destId="{D8074312-A627-458F-8BB3-56164C68F64A}" srcOrd="0" destOrd="0" parTransId="{BAE06786-E532-482B-9F86-EA1AB2A5B9C6}" sibTransId="{E92DF553-EF95-4917-BB35-9EEEBA742FC6}"/>
    <dgm:cxn modelId="{0510B90F-3EC2-46DF-9935-CF4ABB86CDBC}" type="presOf" srcId="{11C20A88-08BB-4550-8A39-2A62459F454D}" destId="{7E3FB1B1-53DB-409D-81EC-36ED1CE4959A}" srcOrd="0" destOrd="0" presId="urn:microsoft.com/office/officeart/2005/8/layout/hierarchy2"/>
    <dgm:cxn modelId="{7F2E18A5-E350-4896-85D2-F112EF506E68}" type="presOf" srcId="{11C20A88-08BB-4550-8A39-2A62459F454D}" destId="{80619760-454D-470B-82BE-BBBA0132F393}" srcOrd="1" destOrd="0" presId="urn:microsoft.com/office/officeart/2005/8/layout/hierarchy2"/>
    <dgm:cxn modelId="{7DE821D3-4467-4EEB-81DF-781594D7D834}" srcId="{00848A29-67FD-4F55-ADFF-560605F9B9F4}" destId="{EB3D25F0-52E1-4B59-96A9-0BA51E46C0C8}" srcOrd="0" destOrd="0" parTransId="{1A67587E-1ABF-4F3C-88CD-01144A92EFCA}" sibTransId="{3ACAFC3B-FBCB-42E5-9C8F-358E39CB72B5}"/>
    <dgm:cxn modelId="{D5D96E78-6767-44BC-B17A-1A4C518A438A}" type="presOf" srcId="{32E54DCB-A1A2-40CE-89DD-E445BC7DCAB6}" destId="{CBE6D672-7A77-4641-BC89-0B4155D06DEC}" srcOrd="0" destOrd="0" presId="urn:microsoft.com/office/officeart/2005/8/layout/hierarchy2"/>
    <dgm:cxn modelId="{65886DDA-A099-4AD6-8FC4-6BDE8028774B}" type="presOf" srcId="{91C79A94-20F9-43AD-ACC4-D999BDA78624}" destId="{D7FB508B-DF58-4BBC-B3A6-EE6CFB28E9ED}" srcOrd="1" destOrd="0" presId="urn:microsoft.com/office/officeart/2005/8/layout/hierarchy2"/>
    <dgm:cxn modelId="{32B54FAC-1A07-462F-97A6-D266C6A8BF1C}" srcId="{E36819C1-A2AF-40F3-AEE6-A8F4EDD77E20}" destId="{960AC062-46BA-4F1C-BE50-6D13C4A5C2EE}" srcOrd="1" destOrd="0" parTransId="{DEC4FF2C-9B9A-48F5-8A4E-4B67B5FB7573}" sibTransId="{9EA71F9C-917C-4A00-85C4-2B6DB26CB4FE}"/>
    <dgm:cxn modelId="{C9047EC8-48DA-47AD-83E8-DA10D8E9F203}" srcId="{D63E25EC-0A57-4E6A-83EB-D0EF3ABE1CB6}" destId="{E36819C1-A2AF-40F3-AEE6-A8F4EDD77E20}" srcOrd="1" destOrd="0" parTransId="{C6ED43DA-3048-4C7E-A555-7E3BB95605B8}" sibTransId="{831B5597-6DC0-40E8-ABEF-643D485395E0}"/>
    <dgm:cxn modelId="{0260DE5F-F1E4-4610-82D5-005E79E39445}" srcId="{0A30FE75-009B-4EC2-B313-65B8EE8A3BBF}" destId="{FBF04285-E508-4056-9170-095235A1880E}" srcOrd="0" destOrd="0" parTransId="{2A653538-3116-488B-8235-6854A640E2F2}" sibTransId="{26FA098E-A79B-430A-8710-5AE577219910}"/>
    <dgm:cxn modelId="{1F697DB9-6AEC-4263-B6AB-4B14C66041B1}" type="presOf" srcId="{920B91EE-FC71-483A-9E1E-CF11DEBC9FD0}" destId="{CE407136-3161-4A9B-BCC1-37B619C071D2}" srcOrd="1" destOrd="0" presId="urn:microsoft.com/office/officeart/2005/8/layout/hierarchy2"/>
    <dgm:cxn modelId="{25AD54BC-80B2-4D67-864E-D7F6E3F62DE4}" type="presOf" srcId="{23FE6E1C-4F67-4666-9CBD-148A9037C83C}" destId="{4D7982AA-CC33-4F08-85E4-C10B28010C1F}" srcOrd="1" destOrd="0" presId="urn:microsoft.com/office/officeart/2005/8/layout/hierarchy2"/>
    <dgm:cxn modelId="{6EDC6E43-8B03-4A40-9436-BB22DC64E772}" type="presOf" srcId="{BAE06786-E532-482B-9F86-EA1AB2A5B9C6}" destId="{9C846372-5E20-4198-A9C7-D10A98544DA0}" srcOrd="0" destOrd="0" presId="urn:microsoft.com/office/officeart/2005/8/layout/hierarchy2"/>
    <dgm:cxn modelId="{4BF4A7A2-FD8D-4B97-8F82-67C2612C18B9}" type="presOf" srcId="{4C5A9BFD-0AFB-421F-A8DC-530E6892089F}" destId="{74F4C242-037C-4598-82F2-F65EF8944A9F}" srcOrd="1" destOrd="0" presId="urn:microsoft.com/office/officeart/2005/8/layout/hierarchy2"/>
    <dgm:cxn modelId="{473AD6E0-A4E9-40BD-BFED-0C7CF6F20BA6}" type="presOf" srcId="{B5AA18EF-4689-4547-882A-30743B7C68F5}" destId="{A125F7EA-10D4-4642-9877-5BFB83B6427D}" srcOrd="0" destOrd="0" presId="urn:microsoft.com/office/officeart/2005/8/layout/hierarchy2"/>
    <dgm:cxn modelId="{B0EBC490-9ACF-4B96-9C61-542CF15D50C1}" type="presOf" srcId="{2A653538-3116-488B-8235-6854A640E2F2}" destId="{17708923-5B54-4BD1-9D51-02091F7AFE7A}" srcOrd="1" destOrd="0" presId="urn:microsoft.com/office/officeart/2005/8/layout/hierarchy2"/>
    <dgm:cxn modelId="{4D60DB4E-8D33-4862-8543-1B4F10A48FB8}" type="presOf" srcId="{184931FA-46D7-4F73-8EC2-957CC2F4487A}" destId="{6B7F387B-D0D3-4064-AE39-02E0C1040094}" srcOrd="0" destOrd="0" presId="urn:microsoft.com/office/officeart/2005/8/layout/hierarchy2"/>
    <dgm:cxn modelId="{8FB6EBC6-A65A-4EE6-837C-2EC729CE406C}" srcId="{ACB7BE1B-73BB-46F0-A17F-AC7B31D18A78}" destId="{A45F0607-256B-4743-AFB0-B0C8CC33C0A7}" srcOrd="0" destOrd="0" parTransId="{91C79A94-20F9-43AD-ACC4-D999BDA78624}" sibTransId="{5D6DEE46-CB4B-4ADD-80C8-7E5B770FEC9C}"/>
    <dgm:cxn modelId="{04BFBFCF-2486-4729-B3CC-D3CF5AC5EC56}" type="presOf" srcId="{EB3D25F0-52E1-4B59-96A9-0BA51E46C0C8}" destId="{D91C01FF-5C73-4B8C-B5FB-524A026591F8}" srcOrd="0" destOrd="0" presId="urn:microsoft.com/office/officeart/2005/8/layout/hierarchy2"/>
    <dgm:cxn modelId="{B3FAC377-3EBC-4E44-AA60-1D71256E8422}" type="presOf" srcId="{32C839EB-B9A0-41BD-96D7-38AE06DA2CBC}" destId="{C6B270C9-5A11-4177-A46A-E196571BF11F}" srcOrd="0" destOrd="0" presId="urn:microsoft.com/office/officeart/2005/8/layout/hierarchy2"/>
    <dgm:cxn modelId="{6666565C-8F37-4D96-8AB4-EBD04992D168}" srcId="{00848A29-67FD-4F55-ADFF-560605F9B9F4}" destId="{225781C7-7436-4F4F-8F02-BB7FDC81A0AD}" srcOrd="1" destOrd="0" parTransId="{8203D82C-14BF-4F7F-887A-0669847C0B81}" sibTransId="{B5B530AB-58BF-45FF-BD4F-3C87EBDDAB11}"/>
    <dgm:cxn modelId="{8AA3DD8A-B678-4FCD-914E-C0FBAA53B72C}" type="presOf" srcId="{FAF1C5BA-1779-4019-9C11-580C57B960F8}" destId="{5B25463C-3E64-4CB4-86FA-4B9537B9D3BD}" srcOrd="1" destOrd="0" presId="urn:microsoft.com/office/officeart/2005/8/layout/hierarchy2"/>
    <dgm:cxn modelId="{0C27D5E1-075F-4EC1-8636-544939455A86}" type="presOf" srcId="{924BCF9F-A04F-42E5-A246-24D45F838650}" destId="{D6A394F8-6C51-4A66-B690-E802707BE0B9}" srcOrd="0" destOrd="0" presId="urn:microsoft.com/office/officeart/2005/8/layout/hierarchy2"/>
    <dgm:cxn modelId="{D8D195AC-DAB5-4E28-9125-13C84570A60E}" type="presParOf" srcId="{ECD28089-9B61-419B-855A-B2EF1366CEC3}" destId="{989DD1BF-AFD2-4EB7-85D5-024CE190A0F9}" srcOrd="0" destOrd="0" presId="urn:microsoft.com/office/officeart/2005/8/layout/hierarchy2"/>
    <dgm:cxn modelId="{1B3A914F-8C4C-4575-BADE-E3ECFEC6120A}" type="presParOf" srcId="{989DD1BF-AFD2-4EB7-85D5-024CE190A0F9}" destId="{CBE6D672-7A77-4641-BC89-0B4155D06DEC}" srcOrd="0" destOrd="0" presId="urn:microsoft.com/office/officeart/2005/8/layout/hierarchy2"/>
    <dgm:cxn modelId="{34867BDA-893E-4B05-9F3D-A32247FF390D}" type="presParOf" srcId="{989DD1BF-AFD2-4EB7-85D5-024CE190A0F9}" destId="{46E8989D-E463-42BF-AFD1-4DB26D874A54}" srcOrd="1" destOrd="0" presId="urn:microsoft.com/office/officeart/2005/8/layout/hierarchy2"/>
    <dgm:cxn modelId="{748B15BE-DC1D-4C2F-A764-96DAC8DF3A1A}" type="presParOf" srcId="{46E8989D-E463-42BF-AFD1-4DB26D874A54}" destId="{9007CB10-9B54-451F-843A-09490547FF74}" srcOrd="0" destOrd="0" presId="urn:microsoft.com/office/officeart/2005/8/layout/hierarchy2"/>
    <dgm:cxn modelId="{BF299A48-5604-4A68-8233-B714CBC96B72}" type="presParOf" srcId="{9007CB10-9B54-451F-843A-09490547FF74}" destId="{4D7982AA-CC33-4F08-85E4-C10B28010C1F}" srcOrd="0" destOrd="0" presId="urn:microsoft.com/office/officeart/2005/8/layout/hierarchy2"/>
    <dgm:cxn modelId="{61185088-0C37-48B0-95A2-BCD7F80A6B63}" type="presParOf" srcId="{46E8989D-E463-42BF-AFD1-4DB26D874A54}" destId="{02DA5C9B-894F-442B-B1EB-9BC6DD21890E}" srcOrd="1" destOrd="0" presId="urn:microsoft.com/office/officeart/2005/8/layout/hierarchy2"/>
    <dgm:cxn modelId="{40E6A306-B7DF-44E9-88B7-22C2C3CE8F8F}" type="presParOf" srcId="{02DA5C9B-894F-442B-B1EB-9BC6DD21890E}" destId="{EA12EFAA-884F-442A-9D7F-ACD4B449E3BB}" srcOrd="0" destOrd="0" presId="urn:microsoft.com/office/officeart/2005/8/layout/hierarchy2"/>
    <dgm:cxn modelId="{70829569-F197-4AD9-803A-9627F7ECD397}" type="presParOf" srcId="{02DA5C9B-894F-442B-B1EB-9BC6DD21890E}" destId="{88CB37F7-B88C-4112-AD70-272417D8D1B4}" srcOrd="1" destOrd="0" presId="urn:microsoft.com/office/officeart/2005/8/layout/hierarchy2"/>
    <dgm:cxn modelId="{FD05DF03-E776-43FC-9C70-C1BF4A378150}" type="presParOf" srcId="{88CB37F7-B88C-4112-AD70-272417D8D1B4}" destId="{3C59E934-DCE7-4B03-B27B-76D4969C3463}" srcOrd="0" destOrd="0" presId="urn:microsoft.com/office/officeart/2005/8/layout/hierarchy2"/>
    <dgm:cxn modelId="{C2764E77-DCBF-44BD-B555-B3F8FE9B922D}" type="presParOf" srcId="{3C59E934-DCE7-4B03-B27B-76D4969C3463}" destId="{0162FBBA-92BD-46DA-A791-76C94ECDB9CC}" srcOrd="0" destOrd="0" presId="urn:microsoft.com/office/officeart/2005/8/layout/hierarchy2"/>
    <dgm:cxn modelId="{1EC0A906-6EC0-4953-81AC-FAD8EBCF4532}" type="presParOf" srcId="{88CB37F7-B88C-4112-AD70-272417D8D1B4}" destId="{A54B9894-8F10-4768-BA21-2E2C040EDFE1}" srcOrd="1" destOrd="0" presId="urn:microsoft.com/office/officeart/2005/8/layout/hierarchy2"/>
    <dgm:cxn modelId="{F43A9278-3EEB-436C-B96E-6F51E33C9473}" type="presParOf" srcId="{A54B9894-8F10-4768-BA21-2E2C040EDFE1}" destId="{0C4A7B6E-AB54-430D-AD98-5B61AF33CBF1}" srcOrd="0" destOrd="0" presId="urn:microsoft.com/office/officeart/2005/8/layout/hierarchy2"/>
    <dgm:cxn modelId="{4D6AB69A-9ACD-4C86-B000-E0EE8180E33E}" type="presParOf" srcId="{A54B9894-8F10-4768-BA21-2E2C040EDFE1}" destId="{E105B92B-805E-4E1A-82BD-40D8D0C4EF60}" srcOrd="1" destOrd="0" presId="urn:microsoft.com/office/officeart/2005/8/layout/hierarchy2"/>
    <dgm:cxn modelId="{8A275DAF-2151-44B8-8045-757C8620C3D5}" type="presParOf" srcId="{E105B92B-805E-4E1A-82BD-40D8D0C4EF60}" destId="{6B7F387B-D0D3-4064-AE39-02E0C1040094}" srcOrd="0" destOrd="0" presId="urn:microsoft.com/office/officeart/2005/8/layout/hierarchy2"/>
    <dgm:cxn modelId="{0AA79A80-1ADF-42C6-B2E7-8BF72E136A5F}" type="presParOf" srcId="{6B7F387B-D0D3-4064-AE39-02E0C1040094}" destId="{E68F0239-6208-416B-9D9E-D5A0FADD5E79}" srcOrd="0" destOrd="0" presId="urn:microsoft.com/office/officeart/2005/8/layout/hierarchy2"/>
    <dgm:cxn modelId="{CE5A9C6D-3FD3-4DE7-81DE-73369F08F615}" type="presParOf" srcId="{E105B92B-805E-4E1A-82BD-40D8D0C4EF60}" destId="{D18F5782-F2A1-4CCD-BD09-4F246B8069CB}" srcOrd="1" destOrd="0" presId="urn:microsoft.com/office/officeart/2005/8/layout/hierarchy2"/>
    <dgm:cxn modelId="{F196A86C-40DA-4390-BC2A-ACBDFE8DDFD1}" type="presParOf" srcId="{D18F5782-F2A1-4CCD-BD09-4F246B8069CB}" destId="{6F1B4EA2-6D52-45EE-85C4-4D7647F1E248}" srcOrd="0" destOrd="0" presId="urn:microsoft.com/office/officeart/2005/8/layout/hierarchy2"/>
    <dgm:cxn modelId="{3A9A46BF-A42C-47E0-AC01-8CEC44DF9614}" type="presParOf" srcId="{D18F5782-F2A1-4CCD-BD09-4F246B8069CB}" destId="{93F42AA4-4F45-453B-9208-90724B20BB90}" srcOrd="1" destOrd="0" presId="urn:microsoft.com/office/officeart/2005/8/layout/hierarchy2"/>
    <dgm:cxn modelId="{554A61E7-8CF4-484E-93F8-FB63A1B1EC5D}" type="presParOf" srcId="{93F42AA4-4F45-453B-9208-90724B20BB90}" destId="{205B2B7C-107F-4DA1-9FE5-5BDE6D7969BF}" srcOrd="0" destOrd="0" presId="urn:microsoft.com/office/officeart/2005/8/layout/hierarchy2"/>
    <dgm:cxn modelId="{0AD40B97-048E-4BC6-9987-8E776CC04C7E}" type="presParOf" srcId="{205B2B7C-107F-4DA1-9FE5-5BDE6D7969BF}" destId="{D7FB508B-DF58-4BBC-B3A6-EE6CFB28E9ED}" srcOrd="0" destOrd="0" presId="urn:microsoft.com/office/officeart/2005/8/layout/hierarchy2"/>
    <dgm:cxn modelId="{927860A2-3632-4F6A-8150-65F1F693576C}" type="presParOf" srcId="{93F42AA4-4F45-453B-9208-90724B20BB90}" destId="{8B858065-6685-40D7-88E0-14ED6B2EA0F4}" srcOrd="1" destOrd="0" presId="urn:microsoft.com/office/officeart/2005/8/layout/hierarchy2"/>
    <dgm:cxn modelId="{4F85A4A4-318F-497F-93DC-5515189347F2}" type="presParOf" srcId="{8B858065-6685-40D7-88E0-14ED6B2EA0F4}" destId="{51E4AD34-9B78-4764-9DF3-DBEFFC9C6301}" srcOrd="0" destOrd="0" presId="urn:microsoft.com/office/officeart/2005/8/layout/hierarchy2"/>
    <dgm:cxn modelId="{06689B94-624E-4D39-A874-76CA9CA82FE2}" type="presParOf" srcId="{8B858065-6685-40D7-88E0-14ED6B2EA0F4}" destId="{FC334193-F595-4C2E-8A1C-E68D3EF14C02}" srcOrd="1" destOrd="0" presId="urn:microsoft.com/office/officeart/2005/8/layout/hierarchy2"/>
    <dgm:cxn modelId="{B3B61293-E6C0-4E12-B0B5-EFE75009ADB8}" type="presParOf" srcId="{93F42AA4-4F45-453B-9208-90724B20BB90}" destId="{FEC3B0D0-3ADF-4D7C-8B52-19C66E3BAD1B}" srcOrd="2" destOrd="0" presId="urn:microsoft.com/office/officeart/2005/8/layout/hierarchy2"/>
    <dgm:cxn modelId="{BF555862-718C-48B5-BDE6-98F389A5F373}" type="presParOf" srcId="{FEC3B0D0-3ADF-4D7C-8B52-19C66E3BAD1B}" destId="{5B25463C-3E64-4CB4-86FA-4B9537B9D3BD}" srcOrd="0" destOrd="0" presId="urn:microsoft.com/office/officeart/2005/8/layout/hierarchy2"/>
    <dgm:cxn modelId="{887A0CB1-AFF2-46DE-B1D2-B4D953945B31}" type="presParOf" srcId="{93F42AA4-4F45-453B-9208-90724B20BB90}" destId="{F18FBC01-03E9-45CB-8001-A7FC601E7829}" srcOrd="3" destOrd="0" presId="urn:microsoft.com/office/officeart/2005/8/layout/hierarchy2"/>
    <dgm:cxn modelId="{5D35697E-45AF-4732-96BA-A08332CA63A5}" type="presParOf" srcId="{F18FBC01-03E9-45CB-8001-A7FC601E7829}" destId="{4BD8AEC7-DFB7-493E-91B0-F973694E5360}" srcOrd="0" destOrd="0" presId="urn:microsoft.com/office/officeart/2005/8/layout/hierarchy2"/>
    <dgm:cxn modelId="{9DA65A94-2B32-4717-9E76-FB563F37C4E0}" type="presParOf" srcId="{F18FBC01-03E9-45CB-8001-A7FC601E7829}" destId="{43AAEA73-8A33-440D-8B92-6FF06DC08302}" srcOrd="1" destOrd="0" presId="urn:microsoft.com/office/officeart/2005/8/layout/hierarchy2"/>
    <dgm:cxn modelId="{A2514ADC-B0CD-4F50-9BDA-41A5F38C6641}" type="presParOf" srcId="{E105B92B-805E-4E1A-82BD-40D8D0C4EF60}" destId="{0F009F3D-49FF-458C-94B3-62A9FF788477}" srcOrd="2" destOrd="0" presId="urn:microsoft.com/office/officeart/2005/8/layout/hierarchy2"/>
    <dgm:cxn modelId="{FEC38D71-E4A9-44E7-8F41-622A9F94797D}" type="presParOf" srcId="{0F009F3D-49FF-458C-94B3-62A9FF788477}" destId="{E2DBF78C-6AE6-444B-97DB-2126B70C5F4F}" srcOrd="0" destOrd="0" presId="urn:microsoft.com/office/officeart/2005/8/layout/hierarchy2"/>
    <dgm:cxn modelId="{8742EA50-1BD7-49D1-9D3F-F41896991AAD}" type="presParOf" srcId="{E105B92B-805E-4E1A-82BD-40D8D0C4EF60}" destId="{4FFE7449-7259-4B6E-A3A9-BD991FDD9CB4}" srcOrd="3" destOrd="0" presId="urn:microsoft.com/office/officeart/2005/8/layout/hierarchy2"/>
    <dgm:cxn modelId="{52D88A41-03F8-405A-9FA3-A2457E23AEA4}" type="presParOf" srcId="{4FFE7449-7259-4B6E-A3A9-BD991FDD9CB4}" destId="{C068E259-2043-49EE-8640-72B1344DC849}" srcOrd="0" destOrd="0" presId="urn:microsoft.com/office/officeart/2005/8/layout/hierarchy2"/>
    <dgm:cxn modelId="{B2D697E1-626A-4525-94C0-1378E7FA5A9A}" type="presParOf" srcId="{4FFE7449-7259-4B6E-A3A9-BD991FDD9CB4}" destId="{76641D9F-B042-410A-B43E-63414EC70622}" srcOrd="1" destOrd="0" presId="urn:microsoft.com/office/officeart/2005/8/layout/hierarchy2"/>
    <dgm:cxn modelId="{4AEF9ACF-2E2F-4A9E-9FF1-AA813D232844}" type="presParOf" srcId="{76641D9F-B042-410A-B43E-63414EC70622}" destId="{B8C075FF-4B49-4EA1-BC06-DDC25AAB2A7F}" srcOrd="0" destOrd="0" presId="urn:microsoft.com/office/officeart/2005/8/layout/hierarchy2"/>
    <dgm:cxn modelId="{8E18007F-4B30-4D9F-806A-E9145214D236}" type="presParOf" srcId="{B8C075FF-4B49-4EA1-BC06-DDC25AAB2A7F}" destId="{22FFA38A-24BE-427E-8FB5-0D7F67DA050A}" srcOrd="0" destOrd="0" presId="urn:microsoft.com/office/officeart/2005/8/layout/hierarchy2"/>
    <dgm:cxn modelId="{EA468BBD-7749-4F83-B317-8567A2802214}" type="presParOf" srcId="{76641D9F-B042-410A-B43E-63414EC70622}" destId="{006A2305-6873-409B-9D38-33CAFA13D0D0}" srcOrd="1" destOrd="0" presId="urn:microsoft.com/office/officeart/2005/8/layout/hierarchy2"/>
    <dgm:cxn modelId="{CAB32A32-9961-4F64-8B46-0B26A9095BE2}" type="presParOf" srcId="{006A2305-6873-409B-9D38-33CAFA13D0D0}" destId="{6BCE008A-AC5B-4C36-A4F3-703DEB9E1E84}" srcOrd="0" destOrd="0" presId="urn:microsoft.com/office/officeart/2005/8/layout/hierarchy2"/>
    <dgm:cxn modelId="{840756E2-C58E-4FF2-88F4-877B90C2AF36}" type="presParOf" srcId="{006A2305-6873-409B-9D38-33CAFA13D0D0}" destId="{2C0FD7CC-AD9A-42F3-A4E7-CDFD1BA026DA}" srcOrd="1" destOrd="0" presId="urn:microsoft.com/office/officeart/2005/8/layout/hierarchy2"/>
    <dgm:cxn modelId="{019340F6-E921-4352-81FB-CE0511632BB8}" type="presParOf" srcId="{76641D9F-B042-410A-B43E-63414EC70622}" destId="{7E3FB1B1-53DB-409D-81EC-36ED1CE4959A}" srcOrd="2" destOrd="0" presId="urn:microsoft.com/office/officeart/2005/8/layout/hierarchy2"/>
    <dgm:cxn modelId="{CD066631-0D7E-439A-A17F-94264D923D74}" type="presParOf" srcId="{7E3FB1B1-53DB-409D-81EC-36ED1CE4959A}" destId="{80619760-454D-470B-82BE-BBBA0132F393}" srcOrd="0" destOrd="0" presId="urn:microsoft.com/office/officeart/2005/8/layout/hierarchy2"/>
    <dgm:cxn modelId="{8A961BDE-98BE-4E7A-BD46-0D5665204140}" type="presParOf" srcId="{76641D9F-B042-410A-B43E-63414EC70622}" destId="{E9CF6750-2981-4558-8902-8DC016525688}" srcOrd="3" destOrd="0" presId="urn:microsoft.com/office/officeart/2005/8/layout/hierarchy2"/>
    <dgm:cxn modelId="{DECA736D-E90A-4C8B-9A1B-253CA9728D1F}" type="presParOf" srcId="{E9CF6750-2981-4558-8902-8DC016525688}" destId="{E12DA485-6EEF-4C54-8661-45C6B0CE564E}" srcOrd="0" destOrd="0" presId="urn:microsoft.com/office/officeart/2005/8/layout/hierarchy2"/>
    <dgm:cxn modelId="{9751A8EB-E0A4-43DB-B019-07F0D5D36212}" type="presParOf" srcId="{E9CF6750-2981-4558-8902-8DC016525688}" destId="{53DF9B0C-E70D-4D7C-A5AC-FF5665A3F207}" srcOrd="1" destOrd="0" presId="urn:microsoft.com/office/officeart/2005/8/layout/hierarchy2"/>
    <dgm:cxn modelId="{E2401422-C0FD-4531-B18C-F3748A24F107}" type="presParOf" srcId="{88CB37F7-B88C-4112-AD70-272417D8D1B4}" destId="{2C16D570-84BE-4931-BD5D-39407C404866}" srcOrd="2" destOrd="0" presId="urn:microsoft.com/office/officeart/2005/8/layout/hierarchy2"/>
    <dgm:cxn modelId="{AC951FDA-28CF-4F97-BCF9-ADAC1BA39678}" type="presParOf" srcId="{2C16D570-84BE-4931-BD5D-39407C404866}" destId="{1C106AB5-2500-48CD-A6A0-43797F017FC2}" srcOrd="0" destOrd="0" presId="urn:microsoft.com/office/officeart/2005/8/layout/hierarchy2"/>
    <dgm:cxn modelId="{38E47638-FA00-439E-863B-068A0E38F049}" type="presParOf" srcId="{88CB37F7-B88C-4112-AD70-272417D8D1B4}" destId="{E219AAFE-9EB4-408A-8CCE-AAFECA1B5D4C}" srcOrd="3" destOrd="0" presId="urn:microsoft.com/office/officeart/2005/8/layout/hierarchy2"/>
    <dgm:cxn modelId="{3BDBECE1-59D1-4753-A310-D6D8494C8CCF}" type="presParOf" srcId="{E219AAFE-9EB4-408A-8CCE-AAFECA1B5D4C}" destId="{81460E58-D289-40EE-939D-C328525845EF}" srcOrd="0" destOrd="0" presId="urn:microsoft.com/office/officeart/2005/8/layout/hierarchy2"/>
    <dgm:cxn modelId="{A5CB423B-EFFD-48BB-B2EA-34E98907FEB1}" type="presParOf" srcId="{E219AAFE-9EB4-408A-8CCE-AAFECA1B5D4C}" destId="{ED3CA32A-00CE-4E9F-B582-1E42B5A18121}" srcOrd="1" destOrd="0" presId="urn:microsoft.com/office/officeart/2005/8/layout/hierarchy2"/>
    <dgm:cxn modelId="{08EEDE99-BF27-4A6E-A730-894C3831AE5D}" type="presParOf" srcId="{ED3CA32A-00CE-4E9F-B582-1E42B5A18121}" destId="{77EDF4C6-4A70-4C45-8025-719714B9236F}" srcOrd="0" destOrd="0" presId="urn:microsoft.com/office/officeart/2005/8/layout/hierarchy2"/>
    <dgm:cxn modelId="{23DE4D39-0098-4635-B55A-4B2A245F1125}" type="presParOf" srcId="{77EDF4C6-4A70-4C45-8025-719714B9236F}" destId="{C962531F-36AE-4AB4-8AA2-ED17CC9745F4}" srcOrd="0" destOrd="0" presId="urn:microsoft.com/office/officeart/2005/8/layout/hierarchy2"/>
    <dgm:cxn modelId="{638390CF-DAF1-4E33-A089-7B0446192B2D}" type="presParOf" srcId="{ED3CA32A-00CE-4E9F-B582-1E42B5A18121}" destId="{B8655BA4-DE99-4E6B-8B0C-3E56ACB5D791}" srcOrd="1" destOrd="0" presId="urn:microsoft.com/office/officeart/2005/8/layout/hierarchy2"/>
    <dgm:cxn modelId="{3C86824E-EC3C-43FF-A111-244E73879E47}" type="presParOf" srcId="{B8655BA4-DE99-4E6B-8B0C-3E56ACB5D791}" destId="{72C606FD-20AD-4679-A232-91F357CA7E13}" srcOrd="0" destOrd="0" presId="urn:microsoft.com/office/officeart/2005/8/layout/hierarchy2"/>
    <dgm:cxn modelId="{88EA575F-AAC3-461A-A5A4-7B57B3A434F4}" type="presParOf" srcId="{B8655BA4-DE99-4E6B-8B0C-3E56ACB5D791}" destId="{E542DAAF-AA7D-4687-AAF7-24AFD66B7749}" srcOrd="1" destOrd="0" presId="urn:microsoft.com/office/officeart/2005/8/layout/hierarchy2"/>
    <dgm:cxn modelId="{39EA5221-66A8-4099-874F-7EB629639FEB}" type="presParOf" srcId="{E542DAAF-AA7D-4687-AAF7-24AFD66B7749}" destId="{A493F257-A753-464C-BEFF-8F9CC71DA98B}" srcOrd="0" destOrd="0" presId="urn:microsoft.com/office/officeart/2005/8/layout/hierarchy2"/>
    <dgm:cxn modelId="{41FCE83A-5333-4AD0-9CE7-A900C0CC62CC}" type="presParOf" srcId="{A493F257-A753-464C-BEFF-8F9CC71DA98B}" destId="{A658E225-1FFF-4F9A-AAB2-D47D02688DAF}" srcOrd="0" destOrd="0" presId="urn:microsoft.com/office/officeart/2005/8/layout/hierarchy2"/>
    <dgm:cxn modelId="{75C5256E-C878-4181-B5AB-F37B604C6442}" type="presParOf" srcId="{E542DAAF-AA7D-4687-AAF7-24AFD66B7749}" destId="{CB218C6D-46AD-42C9-B88A-A2C8D94BE9EE}" srcOrd="1" destOrd="0" presId="urn:microsoft.com/office/officeart/2005/8/layout/hierarchy2"/>
    <dgm:cxn modelId="{05B3152C-BCBC-4980-A5CE-8475BDB32946}" type="presParOf" srcId="{CB218C6D-46AD-42C9-B88A-A2C8D94BE9EE}" destId="{D91C01FF-5C73-4B8C-B5FB-524A026591F8}" srcOrd="0" destOrd="0" presId="urn:microsoft.com/office/officeart/2005/8/layout/hierarchy2"/>
    <dgm:cxn modelId="{C3A625D2-8E5A-4104-84E3-DBB7D5F3E412}" type="presParOf" srcId="{CB218C6D-46AD-42C9-B88A-A2C8D94BE9EE}" destId="{4E8213FC-8E36-4B0D-8A3D-FD6801A6FEA9}" srcOrd="1" destOrd="0" presId="urn:microsoft.com/office/officeart/2005/8/layout/hierarchy2"/>
    <dgm:cxn modelId="{8F5231CD-646E-4777-8E78-64BC43A73E79}" type="presParOf" srcId="{E542DAAF-AA7D-4687-AAF7-24AFD66B7749}" destId="{6D8B46B3-60D1-426D-AD37-209AAB497AB2}" srcOrd="2" destOrd="0" presId="urn:microsoft.com/office/officeart/2005/8/layout/hierarchy2"/>
    <dgm:cxn modelId="{E85496B2-95D5-4919-9836-EE1BD2958993}" type="presParOf" srcId="{6D8B46B3-60D1-426D-AD37-209AAB497AB2}" destId="{4C11DFB5-9489-4A83-ADE0-EDBCF6775770}" srcOrd="0" destOrd="0" presId="urn:microsoft.com/office/officeart/2005/8/layout/hierarchy2"/>
    <dgm:cxn modelId="{BB02A6C9-A911-4828-BA08-D0867CDAF7FE}" type="presParOf" srcId="{E542DAAF-AA7D-4687-AAF7-24AFD66B7749}" destId="{3C9AF506-5CD0-4CF3-8DAE-D8FABC65DD37}" srcOrd="3" destOrd="0" presId="urn:microsoft.com/office/officeart/2005/8/layout/hierarchy2"/>
    <dgm:cxn modelId="{840EA506-4090-4F49-8FBF-C69B7DA6CCE5}" type="presParOf" srcId="{3C9AF506-5CD0-4CF3-8DAE-D8FABC65DD37}" destId="{2C69FE45-8609-4B6F-BAAD-67EA18975CC7}" srcOrd="0" destOrd="0" presId="urn:microsoft.com/office/officeart/2005/8/layout/hierarchy2"/>
    <dgm:cxn modelId="{987ED8FF-44DC-4A90-9F25-2D0919162D83}" type="presParOf" srcId="{3C9AF506-5CD0-4CF3-8DAE-D8FABC65DD37}" destId="{6EB2B314-52A7-4A86-B8E3-C1844662D235}" srcOrd="1" destOrd="0" presId="urn:microsoft.com/office/officeart/2005/8/layout/hierarchy2"/>
    <dgm:cxn modelId="{5ACECFE1-6602-44DE-B08A-53C185B1858B}" type="presParOf" srcId="{ED3CA32A-00CE-4E9F-B582-1E42B5A18121}" destId="{A125F7EA-10D4-4642-9877-5BFB83B6427D}" srcOrd="2" destOrd="0" presId="urn:microsoft.com/office/officeart/2005/8/layout/hierarchy2"/>
    <dgm:cxn modelId="{1BA4FAA7-8A91-4780-B295-7DA9EC66B78D}" type="presParOf" srcId="{A125F7EA-10D4-4642-9877-5BFB83B6427D}" destId="{E392C834-E16B-476F-AD21-7A801A3C6B8F}" srcOrd="0" destOrd="0" presId="urn:microsoft.com/office/officeart/2005/8/layout/hierarchy2"/>
    <dgm:cxn modelId="{C5273C2A-6EA2-4C19-9E33-E28B401622A7}" type="presParOf" srcId="{ED3CA32A-00CE-4E9F-B582-1E42B5A18121}" destId="{06A8054F-7166-479F-BD58-E54B58B2C2A9}" srcOrd="3" destOrd="0" presId="urn:microsoft.com/office/officeart/2005/8/layout/hierarchy2"/>
    <dgm:cxn modelId="{37C5F72A-2925-4478-933D-5CC4830729E6}" type="presParOf" srcId="{06A8054F-7166-479F-BD58-E54B58B2C2A9}" destId="{C6B270C9-5A11-4177-A46A-E196571BF11F}" srcOrd="0" destOrd="0" presId="urn:microsoft.com/office/officeart/2005/8/layout/hierarchy2"/>
    <dgm:cxn modelId="{568E9306-EE99-4B17-BC36-8455C61EBDAC}" type="presParOf" srcId="{06A8054F-7166-479F-BD58-E54B58B2C2A9}" destId="{4C725421-FB3E-4A45-98A4-2B3B9F97491A}" srcOrd="1" destOrd="0" presId="urn:microsoft.com/office/officeart/2005/8/layout/hierarchy2"/>
    <dgm:cxn modelId="{AF4302DA-EEE3-486C-A54D-8DFB896AA2A7}" type="presParOf" srcId="{4C725421-FB3E-4A45-98A4-2B3B9F97491A}" destId="{7DB2E3E5-01D1-4B2D-9C7A-FFF3D768EB61}" srcOrd="0" destOrd="0" presId="urn:microsoft.com/office/officeart/2005/8/layout/hierarchy2"/>
    <dgm:cxn modelId="{DFF20BA2-4E4B-4F74-94B4-DA7889C9611D}" type="presParOf" srcId="{7DB2E3E5-01D1-4B2D-9C7A-FFF3D768EB61}" destId="{C993138D-0CF0-41CC-B6B5-E60513BE4564}" srcOrd="0" destOrd="0" presId="urn:microsoft.com/office/officeart/2005/8/layout/hierarchy2"/>
    <dgm:cxn modelId="{8F05CAE0-24B2-4AD1-9137-9F630E0E4D5E}" type="presParOf" srcId="{4C725421-FB3E-4A45-98A4-2B3B9F97491A}" destId="{486FB238-3FCD-42FB-8C3B-518B6F8ECBDB}" srcOrd="1" destOrd="0" presId="urn:microsoft.com/office/officeart/2005/8/layout/hierarchy2"/>
    <dgm:cxn modelId="{BB58A738-C1ED-4A34-8F26-34F6027FC593}" type="presParOf" srcId="{486FB238-3FCD-42FB-8C3B-518B6F8ECBDB}" destId="{AE4FC3BC-520C-49AD-87B9-5A1E49819C34}" srcOrd="0" destOrd="0" presId="urn:microsoft.com/office/officeart/2005/8/layout/hierarchy2"/>
    <dgm:cxn modelId="{0E1FDA73-B5CC-49D3-82DE-0E653722916A}" type="presParOf" srcId="{486FB238-3FCD-42FB-8C3B-518B6F8ECBDB}" destId="{2BC3C4E0-28EC-49D6-806D-2BBB421AEEAC}" srcOrd="1" destOrd="0" presId="urn:microsoft.com/office/officeart/2005/8/layout/hierarchy2"/>
    <dgm:cxn modelId="{C18CAC8C-0452-4695-B8C4-47AF58EEBD63}" type="presParOf" srcId="{4C725421-FB3E-4A45-98A4-2B3B9F97491A}" destId="{EEBE9EFD-6DC5-43E7-8E7F-EA6B31CCC632}" srcOrd="2" destOrd="0" presId="urn:microsoft.com/office/officeart/2005/8/layout/hierarchy2"/>
    <dgm:cxn modelId="{867A734E-C55C-4833-B1E9-00385B1A0713}" type="presParOf" srcId="{EEBE9EFD-6DC5-43E7-8E7F-EA6B31CCC632}" destId="{873FF9EC-80CC-42F3-A372-E7A4AA4CD1F1}" srcOrd="0" destOrd="0" presId="urn:microsoft.com/office/officeart/2005/8/layout/hierarchy2"/>
    <dgm:cxn modelId="{ECFE67B0-4532-4735-8C9E-3CA2BD4FFA7A}" type="presParOf" srcId="{4C725421-FB3E-4A45-98A4-2B3B9F97491A}" destId="{4D539C1F-33FA-4F9C-B32C-DF1D723FECE8}" srcOrd="3" destOrd="0" presId="urn:microsoft.com/office/officeart/2005/8/layout/hierarchy2"/>
    <dgm:cxn modelId="{9C3EB885-B2C3-4F72-AA4A-14B72E529B90}" type="presParOf" srcId="{4D539C1F-33FA-4F9C-B32C-DF1D723FECE8}" destId="{10CE1AD9-F341-4EBB-BEA0-D57E84391826}" srcOrd="0" destOrd="0" presId="urn:microsoft.com/office/officeart/2005/8/layout/hierarchy2"/>
    <dgm:cxn modelId="{E0D2EF68-F86B-4764-A8E8-6A43FBAD48CE}" type="presParOf" srcId="{4D539C1F-33FA-4F9C-B32C-DF1D723FECE8}" destId="{78C78034-CD1E-4CAC-B77D-86FFE3EA1F0F}" srcOrd="1" destOrd="0" presId="urn:microsoft.com/office/officeart/2005/8/layout/hierarchy2"/>
    <dgm:cxn modelId="{E187DC7D-D775-4840-A3B6-966D66ABCDE8}" type="presParOf" srcId="{46E8989D-E463-42BF-AFD1-4DB26D874A54}" destId="{694B88B6-94E4-49E4-B92B-A333FEA7BF2B}" srcOrd="2" destOrd="0" presId="urn:microsoft.com/office/officeart/2005/8/layout/hierarchy2"/>
    <dgm:cxn modelId="{C112B12F-0B16-4644-B298-B68250076BB7}" type="presParOf" srcId="{694B88B6-94E4-49E4-B92B-A333FEA7BF2B}" destId="{206612C0-4451-414E-91FD-7BEE13330E27}" srcOrd="0" destOrd="0" presId="urn:microsoft.com/office/officeart/2005/8/layout/hierarchy2"/>
    <dgm:cxn modelId="{1A805CD3-3689-4444-9B77-CF1191E398AC}" type="presParOf" srcId="{46E8989D-E463-42BF-AFD1-4DB26D874A54}" destId="{BDDB103E-1E93-4D7F-92D0-9FD24F6EF6EA}" srcOrd="3" destOrd="0" presId="urn:microsoft.com/office/officeart/2005/8/layout/hierarchy2"/>
    <dgm:cxn modelId="{C1A5C16C-B08A-4E21-8063-95B2A77E2088}" type="presParOf" srcId="{BDDB103E-1E93-4D7F-92D0-9FD24F6EF6EA}" destId="{CC456D1B-6198-4389-9296-3F0EE928A8C2}" srcOrd="0" destOrd="0" presId="urn:microsoft.com/office/officeart/2005/8/layout/hierarchy2"/>
    <dgm:cxn modelId="{3871311B-5CDD-40BA-BA2D-97B1A75B7903}" type="presParOf" srcId="{BDDB103E-1E93-4D7F-92D0-9FD24F6EF6EA}" destId="{9257644B-9442-499C-B705-59BC0745DAB5}" srcOrd="1" destOrd="0" presId="urn:microsoft.com/office/officeart/2005/8/layout/hierarchy2"/>
    <dgm:cxn modelId="{C743ADDB-7CEC-4E17-88EB-0F85BF3F5350}" type="presParOf" srcId="{9257644B-9442-499C-B705-59BC0745DAB5}" destId="{599CC5DE-19D9-447C-AABA-8E9E9DBC4AC4}" srcOrd="0" destOrd="0" presId="urn:microsoft.com/office/officeart/2005/8/layout/hierarchy2"/>
    <dgm:cxn modelId="{E7BF19B6-CE56-4032-AD30-6DCA9B4AE8A4}" type="presParOf" srcId="{599CC5DE-19D9-447C-AABA-8E9E9DBC4AC4}" destId="{28F2A4B9-0BFC-457A-B5AD-C9B70599E100}" srcOrd="0" destOrd="0" presId="urn:microsoft.com/office/officeart/2005/8/layout/hierarchy2"/>
    <dgm:cxn modelId="{88ADDED4-DC56-4770-BC35-0C97BC63814A}" type="presParOf" srcId="{9257644B-9442-499C-B705-59BC0745DAB5}" destId="{D0A6744D-17C7-492C-B2FA-76101A54EBF1}" srcOrd="1" destOrd="0" presId="urn:microsoft.com/office/officeart/2005/8/layout/hierarchy2"/>
    <dgm:cxn modelId="{B0E207A2-86EB-472C-966F-56907009A700}" type="presParOf" srcId="{D0A6744D-17C7-492C-B2FA-76101A54EBF1}" destId="{12A77BB0-33CE-4BA5-A28C-88DA9D5478B8}" srcOrd="0" destOrd="0" presId="urn:microsoft.com/office/officeart/2005/8/layout/hierarchy2"/>
    <dgm:cxn modelId="{4A90628F-1E4B-4EBF-83FE-5834DEAE305E}" type="presParOf" srcId="{D0A6744D-17C7-492C-B2FA-76101A54EBF1}" destId="{1B191BBC-ED67-4F37-A8CF-EF966E0DBBD2}" srcOrd="1" destOrd="0" presId="urn:microsoft.com/office/officeart/2005/8/layout/hierarchy2"/>
    <dgm:cxn modelId="{0C7B68DA-1242-4DAC-BB55-7000EEE23336}" type="presParOf" srcId="{1B191BBC-ED67-4F37-A8CF-EF966E0DBBD2}" destId="{C9CB93AD-FC5B-4BBE-941B-CCE7AC1925EA}" srcOrd="0" destOrd="0" presId="urn:microsoft.com/office/officeart/2005/8/layout/hierarchy2"/>
    <dgm:cxn modelId="{40C03F88-2B7A-45F4-A8FF-96846A83655E}" type="presParOf" srcId="{C9CB93AD-FC5B-4BBE-941B-CCE7AC1925EA}" destId="{17708923-5B54-4BD1-9D51-02091F7AFE7A}" srcOrd="0" destOrd="0" presId="urn:microsoft.com/office/officeart/2005/8/layout/hierarchy2"/>
    <dgm:cxn modelId="{D3B9EBFE-E369-4787-9DDC-8B25A8279476}" type="presParOf" srcId="{1B191BBC-ED67-4F37-A8CF-EF966E0DBBD2}" destId="{D81869F8-ADA4-4B14-A27F-23DDAA852CA0}" srcOrd="1" destOrd="0" presId="urn:microsoft.com/office/officeart/2005/8/layout/hierarchy2"/>
    <dgm:cxn modelId="{D8214DFD-F047-4094-B3AC-0B8426D9645E}" type="presParOf" srcId="{D81869F8-ADA4-4B14-A27F-23DDAA852CA0}" destId="{7C2AC1C8-3A3D-43A0-A785-828111F7DA1D}" srcOrd="0" destOrd="0" presId="urn:microsoft.com/office/officeart/2005/8/layout/hierarchy2"/>
    <dgm:cxn modelId="{39BD13CC-A533-4D40-86BF-B4427D4A16A4}" type="presParOf" srcId="{D81869F8-ADA4-4B14-A27F-23DDAA852CA0}" destId="{C5F0EE29-5DBC-417B-9710-23F714FF5F75}" srcOrd="1" destOrd="0" presId="urn:microsoft.com/office/officeart/2005/8/layout/hierarchy2"/>
    <dgm:cxn modelId="{76AA2837-5338-4A44-BCDB-217CA07B436D}" type="presParOf" srcId="{C5F0EE29-5DBC-417B-9710-23F714FF5F75}" destId="{953A5992-F231-4763-AA33-77B954DA1111}" srcOrd="0" destOrd="0" presId="urn:microsoft.com/office/officeart/2005/8/layout/hierarchy2"/>
    <dgm:cxn modelId="{C5C9B9AD-513B-4AD3-818C-015A7381873B}" type="presParOf" srcId="{953A5992-F231-4763-AA33-77B954DA1111}" destId="{83BAC1AA-DE1D-431C-852B-CF67BCEDE8A4}" srcOrd="0" destOrd="0" presId="urn:microsoft.com/office/officeart/2005/8/layout/hierarchy2"/>
    <dgm:cxn modelId="{7B378163-BD64-4AEE-A5ED-4702D3E7E18A}" type="presParOf" srcId="{C5F0EE29-5DBC-417B-9710-23F714FF5F75}" destId="{7412D1F0-27DF-430B-BF2B-6F363FC707EA}" srcOrd="1" destOrd="0" presId="urn:microsoft.com/office/officeart/2005/8/layout/hierarchy2"/>
    <dgm:cxn modelId="{8A0F97B7-44FD-44C7-A35E-679CB0D16539}" type="presParOf" srcId="{7412D1F0-27DF-430B-BF2B-6F363FC707EA}" destId="{14ED81C5-59E6-47D3-ADB6-18E6745A85D3}" srcOrd="0" destOrd="0" presId="urn:microsoft.com/office/officeart/2005/8/layout/hierarchy2"/>
    <dgm:cxn modelId="{FB456BB5-5040-4656-A6F6-D0DE2DE7EB4D}" type="presParOf" srcId="{7412D1F0-27DF-430B-BF2B-6F363FC707EA}" destId="{CABBAA06-E99F-43E2-AFB8-2C80AF9557CD}" srcOrd="1" destOrd="0" presId="urn:microsoft.com/office/officeart/2005/8/layout/hierarchy2"/>
    <dgm:cxn modelId="{BF419EE4-2343-4ED8-8268-23338E007948}" type="presParOf" srcId="{C5F0EE29-5DBC-417B-9710-23F714FF5F75}" destId="{976227D0-1A61-457C-BA60-2B25D4572DBD}" srcOrd="2" destOrd="0" presId="urn:microsoft.com/office/officeart/2005/8/layout/hierarchy2"/>
    <dgm:cxn modelId="{B5A4EA89-9580-4358-B66A-735066F6E3FC}" type="presParOf" srcId="{976227D0-1A61-457C-BA60-2B25D4572DBD}" destId="{74F4C242-037C-4598-82F2-F65EF8944A9F}" srcOrd="0" destOrd="0" presId="urn:microsoft.com/office/officeart/2005/8/layout/hierarchy2"/>
    <dgm:cxn modelId="{81271B84-B400-4D71-8B9B-61A41C8E0A90}" type="presParOf" srcId="{C5F0EE29-5DBC-417B-9710-23F714FF5F75}" destId="{7FB43708-29DF-4242-928F-A8C51AB114DC}" srcOrd="3" destOrd="0" presId="urn:microsoft.com/office/officeart/2005/8/layout/hierarchy2"/>
    <dgm:cxn modelId="{8E431DD3-14B5-46E3-8E40-0AF1B295DCB6}" type="presParOf" srcId="{7FB43708-29DF-4242-928F-A8C51AB114DC}" destId="{5EAF62CD-4298-4A4F-8FAF-39092EBDA3ED}" srcOrd="0" destOrd="0" presId="urn:microsoft.com/office/officeart/2005/8/layout/hierarchy2"/>
    <dgm:cxn modelId="{0C3A9E09-DD03-4CD9-A501-B572D8869D71}" type="presParOf" srcId="{7FB43708-29DF-4242-928F-A8C51AB114DC}" destId="{F30C090A-E72B-473E-AD27-6FFBFA11081C}" srcOrd="1" destOrd="0" presId="urn:microsoft.com/office/officeart/2005/8/layout/hierarchy2"/>
    <dgm:cxn modelId="{7033787F-3FD7-443E-8575-DFA7356D4D15}" type="presParOf" srcId="{1B191BBC-ED67-4F37-A8CF-EF966E0DBBD2}" destId="{6A9512B3-571F-4804-B842-9CCF9C971428}" srcOrd="2" destOrd="0" presId="urn:microsoft.com/office/officeart/2005/8/layout/hierarchy2"/>
    <dgm:cxn modelId="{6EAF303F-7968-4D17-9C1D-575E795C6596}" type="presParOf" srcId="{6A9512B3-571F-4804-B842-9CCF9C971428}" destId="{E9EED5A4-7BCE-4EBF-A1AE-0A3A25738111}" srcOrd="0" destOrd="0" presId="urn:microsoft.com/office/officeart/2005/8/layout/hierarchy2"/>
    <dgm:cxn modelId="{8B15AC34-4E54-46F6-9129-B07D4C545CE8}" type="presParOf" srcId="{1B191BBC-ED67-4F37-A8CF-EF966E0DBBD2}" destId="{2247B06C-65A9-482E-85CF-F7328F104DC8}" srcOrd="3" destOrd="0" presId="urn:microsoft.com/office/officeart/2005/8/layout/hierarchy2"/>
    <dgm:cxn modelId="{A91DBFEA-403E-4275-B878-3A7983193774}" type="presParOf" srcId="{2247B06C-65A9-482E-85CF-F7328F104DC8}" destId="{D2BAB030-419D-4768-BEC4-8DFF0B982D39}" srcOrd="0" destOrd="0" presId="urn:microsoft.com/office/officeart/2005/8/layout/hierarchy2"/>
    <dgm:cxn modelId="{5F176989-C2C5-43EB-BCCF-A10A751BF3ED}" type="presParOf" srcId="{2247B06C-65A9-482E-85CF-F7328F104DC8}" destId="{C1FF0431-FD53-4F85-9EED-3F7A69182721}" srcOrd="1" destOrd="0" presId="urn:microsoft.com/office/officeart/2005/8/layout/hierarchy2"/>
    <dgm:cxn modelId="{BBBCA767-2CDF-48B6-9FDD-D337426E8173}" type="presParOf" srcId="{C1FF0431-FD53-4F85-9EED-3F7A69182721}" destId="{A5358544-9095-4C2D-B901-FCE2DEF4F1C7}" srcOrd="0" destOrd="0" presId="urn:microsoft.com/office/officeart/2005/8/layout/hierarchy2"/>
    <dgm:cxn modelId="{E4DAB966-AEFA-4A23-9C00-E7E59A21F543}" type="presParOf" srcId="{A5358544-9095-4C2D-B901-FCE2DEF4F1C7}" destId="{35655E11-92B7-4832-ADBC-9D4FF8F1E986}" srcOrd="0" destOrd="0" presId="urn:microsoft.com/office/officeart/2005/8/layout/hierarchy2"/>
    <dgm:cxn modelId="{7475960D-8203-441B-8F54-3B39EAE53996}" type="presParOf" srcId="{C1FF0431-FD53-4F85-9EED-3F7A69182721}" destId="{71BF4239-A4CF-4BA5-8F10-89147F1AF484}" srcOrd="1" destOrd="0" presId="urn:microsoft.com/office/officeart/2005/8/layout/hierarchy2"/>
    <dgm:cxn modelId="{5347A554-788A-4030-B72F-10D95A5D8D0C}" type="presParOf" srcId="{71BF4239-A4CF-4BA5-8F10-89147F1AF484}" destId="{90D0BBB8-4B4E-4845-8C7F-312F89389A82}" srcOrd="0" destOrd="0" presId="urn:microsoft.com/office/officeart/2005/8/layout/hierarchy2"/>
    <dgm:cxn modelId="{F5A96D67-C70B-420F-8269-F710E1F752B7}" type="presParOf" srcId="{71BF4239-A4CF-4BA5-8F10-89147F1AF484}" destId="{AB5C7F8C-06D5-4C9F-BE22-8FFD2B074587}" srcOrd="1" destOrd="0" presId="urn:microsoft.com/office/officeart/2005/8/layout/hierarchy2"/>
    <dgm:cxn modelId="{DFCDE7FD-D1E9-4F6D-BD4D-4FC91D6104AC}" type="presParOf" srcId="{C1FF0431-FD53-4F85-9EED-3F7A69182721}" destId="{D6A394F8-6C51-4A66-B690-E802707BE0B9}" srcOrd="2" destOrd="0" presId="urn:microsoft.com/office/officeart/2005/8/layout/hierarchy2"/>
    <dgm:cxn modelId="{E263EF00-8D8C-4629-A563-F7BD0361DD6B}" type="presParOf" srcId="{D6A394F8-6C51-4A66-B690-E802707BE0B9}" destId="{FD71E649-DA01-4201-AC37-779F16932B28}" srcOrd="0" destOrd="0" presId="urn:microsoft.com/office/officeart/2005/8/layout/hierarchy2"/>
    <dgm:cxn modelId="{882E4981-BEBB-4E73-B78E-E79C73086797}" type="presParOf" srcId="{C1FF0431-FD53-4F85-9EED-3F7A69182721}" destId="{6E265600-ED08-4706-A8AB-52F587E817FB}" srcOrd="3" destOrd="0" presId="urn:microsoft.com/office/officeart/2005/8/layout/hierarchy2"/>
    <dgm:cxn modelId="{65165BF4-CA91-4217-9A0C-00C1BA48DC11}" type="presParOf" srcId="{6E265600-ED08-4706-A8AB-52F587E817FB}" destId="{83052BAC-AF7F-4AB8-9B78-49B2A8C91EEC}" srcOrd="0" destOrd="0" presId="urn:microsoft.com/office/officeart/2005/8/layout/hierarchy2"/>
    <dgm:cxn modelId="{8F5F7734-96A5-413F-ADE5-B1E5316B699C}" type="presParOf" srcId="{6E265600-ED08-4706-A8AB-52F587E817FB}" destId="{9614C958-5F91-4461-A2A5-506E62A8DCA8}" srcOrd="1" destOrd="0" presId="urn:microsoft.com/office/officeart/2005/8/layout/hierarchy2"/>
    <dgm:cxn modelId="{DC564DC1-A264-45EA-8DDA-C726D914D097}" type="presParOf" srcId="{9257644B-9442-499C-B705-59BC0745DAB5}" destId="{D9546839-AB03-4B14-99E9-E8CE3E075711}" srcOrd="2" destOrd="0" presId="urn:microsoft.com/office/officeart/2005/8/layout/hierarchy2"/>
    <dgm:cxn modelId="{25827687-5599-4526-B7BC-3D331BB9CF11}" type="presParOf" srcId="{D9546839-AB03-4B14-99E9-E8CE3E075711}" destId="{CE407136-3161-4A9B-BCC1-37B619C071D2}" srcOrd="0" destOrd="0" presId="urn:microsoft.com/office/officeart/2005/8/layout/hierarchy2"/>
    <dgm:cxn modelId="{2EAB5EDD-20A9-48C0-989B-00AE6E17EFD7}" type="presParOf" srcId="{9257644B-9442-499C-B705-59BC0745DAB5}" destId="{76DF39CB-2892-42FE-974B-A3C5269325C7}" srcOrd="3" destOrd="0" presId="urn:microsoft.com/office/officeart/2005/8/layout/hierarchy2"/>
    <dgm:cxn modelId="{3AB30060-DA93-40BC-B71C-B02246A67766}" type="presParOf" srcId="{76DF39CB-2892-42FE-974B-A3C5269325C7}" destId="{F623FF07-2B3D-4DC4-BA0C-8B04DBCF5B5A}" srcOrd="0" destOrd="0" presId="urn:microsoft.com/office/officeart/2005/8/layout/hierarchy2"/>
    <dgm:cxn modelId="{FE673919-E411-4DFD-B7BC-1256CF645184}" type="presParOf" srcId="{76DF39CB-2892-42FE-974B-A3C5269325C7}" destId="{19CA3DC5-136B-4C10-A1BA-E26706C8D19C}" srcOrd="1" destOrd="0" presId="urn:microsoft.com/office/officeart/2005/8/layout/hierarchy2"/>
    <dgm:cxn modelId="{35C61E5F-B9B1-4811-A2FA-F99BCC18A651}" type="presParOf" srcId="{19CA3DC5-136B-4C10-A1BA-E26706C8D19C}" destId="{007CA36E-95B3-42C7-9AAF-24BA3D0C673A}" srcOrd="0" destOrd="0" presId="urn:microsoft.com/office/officeart/2005/8/layout/hierarchy2"/>
    <dgm:cxn modelId="{905D6572-7F6D-49F6-8D2C-27384CCF7D82}" type="presParOf" srcId="{007CA36E-95B3-42C7-9AAF-24BA3D0C673A}" destId="{A081E287-E4C1-41E4-A5F5-06D230658E3E}" srcOrd="0" destOrd="0" presId="urn:microsoft.com/office/officeart/2005/8/layout/hierarchy2"/>
    <dgm:cxn modelId="{6018CF89-C6DE-48E2-A215-DBCDCD5CA762}" type="presParOf" srcId="{19CA3DC5-136B-4C10-A1BA-E26706C8D19C}" destId="{56223BB7-0DE8-4882-AD1F-32711970C316}" srcOrd="1" destOrd="0" presId="urn:microsoft.com/office/officeart/2005/8/layout/hierarchy2"/>
    <dgm:cxn modelId="{F21C9486-4D57-434C-9ABA-2637F866EA4A}" type="presParOf" srcId="{56223BB7-0DE8-4882-AD1F-32711970C316}" destId="{56386B22-BE05-4B1D-9D48-E85D78E3ED96}" srcOrd="0" destOrd="0" presId="urn:microsoft.com/office/officeart/2005/8/layout/hierarchy2"/>
    <dgm:cxn modelId="{29B7EBC2-9B7D-4E43-ACAD-1B84A1E4B467}" type="presParOf" srcId="{56223BB7-0DE8-4882-AD1F-32711970C316}" destId="{36ABD5B2-311E-4FE9-B4BD-AAB297432C1F}" srcOrd="1" destOrd="0" presId="urn:microsoft.com/office/officeart/2005/8/layout/hierarchy2"/>
    <dgm:cxn modelId="{264D6737-9DB8-42A8-89AA-22DA2019E168}" type="presParOf" srcId="{36ABD5B2-311E-4FE9-B4BD-AAB297432C1F}" destId="{9C846372-5E20-4198-A9C7-D10A98544DA0}" srcOrd="0" destOrd="0" presId="urn:microsoft.com/office/officeart/2005/8/layout/hierarchy2"/>
    <dgm:cxn modelId="{454A81E5-A02E-426F-A5C6-FAC84AED26F9}" type="presParOf" srcId="{9C846372-5E20-4198-A9C7-D10A98544DA0}" destId="{2564AD81-E5BB-45DC-B662-7194D35C3531}" srcOrd="0" destOrd="0" presId="urn:microsoft.com/office/officeart/2005/8/layout/hierarchy2"/>
    <dgm:cxn modelId="{2388CAA5-3CF4-4240-8AC7-978DAA5CFF3A}" type="presParOf" srcId="{36ABD5B2-311E-4FE9-B4BD-AAB297432C1F}" destId="{0D184E4A-8E34-4220-9D91-0BA9797C66E9}" srcOrd="1" destOrd="0" presId="urn:microsoft.com/office/officeart/2005/8/layout/hierarchy2"/>
    <dgm:cxn modelId="{DF4EFD9B-E5F2-4FAB-9DDC-5AF558EE33CB}" type="presParOf" srcId="{0D184E4A-8E34-4220-9D91-0BA9797C66E9}" destId="{F1060A84-A371-47C1-BCC9-91F56CDBABC6}" srcOrd="0" destOrd="0" presId="urn:microsoft.com/office/officeart/2005/8/layout/hierarchy2"/>
    <dgm:cxn modelId="{116A7063-B6A1-4A02-A7A1-5C3F9EA75393}" type="presParOf" srcId="{0D184E4A-8E34-4220-9D91-0BA9797C66E9}" destId="{244B1EE5-E983-424A-8E7A-35ADCD9D9B7C}" srcOrd="1" destOrd="0" presId="urn:microsoft.com/office/officeart/2005/8/layout/hierarchy2"/>
    <dgm:cxn modelId="{268005CD-DBBE-4BD3-A0B6-2585E16576F7}" type="presParOf" srcId="{36ABD5B2-311E-4FE9-B4BD-AAB297432C1F}" destId="{81D4D191-D9EA-49CF-9344-D7C39C9136AB}" srcOrd="2" destOrd="0" presId="urn:microsoft.com/office/officeart/2005/8/layout/hierarchy2"/>
    <dgm:cxn modelId="{300713E4-7033-47E2-A8EC-1580E2576F78}" type="presParOf" srcId="{81D4D191-D9EA-49CF-9344-D7C39C9136AB}" destId="{F4C199F4-F3D4-406A-BDE9-AA6B5B0D4B92}" srcOrd="0" destOrd="0" presId="urn:microsoft.com/office/officeart/2005/8/layout/hierarchy2"/>
    <dgm:cxn modelId="{A70EB4F6-BB44-47FC-938E-5E6009E28460}" type="presParOf" srcId="{36ABD5B2-311E-4FE9-B4BD-AAB297432C1F}" destId="{9B36ED51-CDCC-436E-8770-368025168225}" srcOrd="3" destOrd="0" presId="urn:microsoft.com/office/officeart/2005/8/layout/hierarchy2"/>
    <dgm:cxn modelId="{E08D12EC-E2A2-4562-9EF4-EFDFEB2240E8}" type="presParOf" srcId="{9B36ED51-CDCC-436E-8770-368025168225}" destId="{371F9361-D61B-4E06-977D-ECB1AA05CA3E}" srcOrd="0" destOrd="0" presId="urn:microsoft.com/office/officeart/2005/8/layout/hierarchy2"/>
    <dgm:cxn modelId="{7C62E2F4-617F-4DB0-8B9D-188FF4B302F0}" type="presParOf" srcId="{9B36ED51-CDCC-436E-8770-368025168225}" destId="{2F915019-97CB-455D-ABD6-761C5961A767}" srcOrd="1" destOrd="0" presId="urn:microsoft.com/office/officeart/2005/8/layout/hierarchy2"/>
    <dgm:cxn modelId="{CE542683-AA2D-4786-BFE2-29EC3985B7C9}" type="presParOf" srcId="{19CA3DC5-136B-4C10-A1BA-E26706C8D19C}" destId="{1F5E70E7-4BE8-468C-B31F-A1B88B8B7267}" srcOrd="2" destOrd="0" presId="urn:microsoft.com/office/officeart/2005/8/layout/hierarchy2"/>
    <dgm:cxn modelId="{E9FAD14C-3DE6-4E35-A40F-5B87C6C4D758}" type="presParOf" srcId="{1F5E70E7-4BE8-468C-B31F-A1B88B8B7267}" destId="{110E7176-8624-4535-A525-C7C50B1E1E55}" srcOrd="0" destOrd="0" presId="urn:microsoft.com/office/officeart/2005/8/layout/hierarchy2"/>
    <dgm:cxn modelId="{DD29E270-B148-4137-85A7-3878D60D4D99}" type="presParOf" srcId="{19CA3DC5-136B-4C10-A1BA-E26706C8D19C}" destId="{5EC45A27-4566-484C-A3AE-99EF7CA75663}" srcOrd="3" destOrd="0" presId="urn:microsoft.com/office/officeart/2005/8/layout/hierarchy2"/>
    <dgm:cxn modelId="{98D2BB9E-5171-4A57-9174-7CC8ACA8DEC1}" type="presParOf" srcId="{5EC45A27-4566-484C-A3AE-99EF7CA75663}" destId="{816B92F4-8E73-4A6D-821B-AC7D0607670A}" srcOrd="0" destOrd="0" presId="urn:microsoft.com/office/officeart/2005/8/layout/hierarchy2"/>
    <dgm:cxn modelId="{968C9481-B253-4E99-AC32-551504EA0D77}" type="presParOf" srcId="{5EC45A27-4566-484C-A3AE-99EF7CA75663}" destId="{FB1B8E3A-2172-44A8-83DE-D1623DC5687B}" srcOrd="1" destOrd="0" presId="urn:microsoft.com/office/officeart/2005/8/layout/hierarchy2"/>
    <dgm:cxn modelId="{DC86A9C6-6F02-4707-B4E2-05F16805A8E5}" type="presParOf" srcId="{FB1B8E3A-2172-44A8-83DE-D1623DC5687B}" destId="{5DCD734F-D728-471C-9B7B-5996D1936A32}" srcOrd="0" destOrd="0" presId="urn:microsoft.com/office/officeart/2005/8/layout/hierarchy2"/>
    <dgm:cxn modelId="{2C4B94A8-7838-4E30-8BE2-AFF38E9B7DE3}" type="presParOf" srcId="{5DCD734F-D728-471C-9B7B-5996D1936A32}" destId="{651D0620-4E3F-4102-A8BA-E1E92234347D}" srcOrd="0" destOrd="0" presId="urn:microsoft.com/office/officeart/2005/8/layout/hierarchy2"/>
    <dgm:cxn modelId="{6E5179E6-4027-46EE-AB08-35081C220B7B}" type="presParOf" srcId="{FB1B8E3A-2172-44A8-83DE-D1623DC5687B}" destId="{9B290B85-19DB-4D28-B530-3DBA57686F30}" srcOrd="1" destOrd="0" presId="urn:microsoft.com/office/officeart/2005/8/layout/hierarchy2"/>
    <dgm:cxn modelId="{80B5F011-D1D5-4A97-8BF8-F6845946A3C2}" type="presParOf" srcId="{9B290B85-19DB-4D28-B530-3DBA57686F30}" destId="{5D109C5C-39FD-49FC-B332-DEC0F1A0106C}" srcOrd="0" destOrd="0" presId="urn:microsoft.com/office/officeart/2005/8/layout/hierarchy2"/>
    <dgm:cxn modelId="{51132B41-9EFA-4D04-95B7-33E6B1680D0B}" type="presParOf" srcId="{9B290B85-19DB-4D28-B530-3DBA57686F30}" destId="{01CAF779-2BB9-4526-B6D1-B816C48EEAE1}" srcOrd="1" destOrd="0" presId="urn:microsoft.com/office/officeart/2005/8/layout/hierarchy2"/>
    <dgm:cxn modelId="{AD7C083C-F369-492F-86C4-E6C4246C16A6}" type="presParOf" srcId="{FB1B8E3A-2172-44A8-83DE-D1623DC5687B}" destId="{79515C0B-CA04-4A24-87D6-8A56953493BF}" srcOrd="2" destOrd="0" presId="urn:microsoft.com/office/officeart/2005/8/layout/hierarchy2"/>
    <dgm:cxn modelId="{2BCCFC3D-9679-4FAC-B6FF-E1B88A812968}" type="presParOf" srcId="{79515C0B-CA04-4A24-87D6-8A56953493BF}" destId="{78D6AE4F-69D4-4F63-99B9-645D41492D65}" srcOrd="0" destOrd="0" presId="urn:microsoft.com/office/officeart/2005/8/layout/hierarchy2"/>
    <dgm:cxn modelId="{C75AC2FC-0A8A-47E0-8F79-AD3D8E635D91}" type="presParOf" srcId="{FB1B8E3A-2172-44A8-83DE-D1623DC5687B}" destId="{0BD3E0FC-68D0-4324-83D3-D7D49107B1DE}" srcOrd="3" destOrd="0" presId="urn:microsoft.com/office/officeart/2005/8/layout/hierarchy2"/>
    <dgm:cxn modelId="{1979D11F-65AC-4FBB-B34C-02165661E8DE}" type="presParOf" srcId="{0BD3E0FC-68D0-4324-83D3-D7D49107B1DE}" destId="{61A22FBF-0BA1-47A8-96E1-1DF7243D258F}" srcOrd="0" destOrd="0" presId="urn:microsoft.com/office/officeart/2005/8/layout/hierarchy2"/>
    <dgm:cxn modelId="{18135976-0A13-4242-BEBF-4352C6AE9E13}" type="presParOf" srcId="{0BD3E0FC-68D0-4324-83D3-D7D49107B1DE}" destId="{8FA707C9-E1D1-4829-8D42-8D2C851B0A4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E6D672-7A77-4641-BC89-0B4155D06DEC}">
      <dsp:nvSpPr>
        <dsp:cNvPr id="0" name=""/>
        <dsp:cNvSpPr/>
      </dsp:nvSpPr>
      <dsp:spPr>
        <a:xfrm>
          <a:off x="1579512" y="192075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Messaggio</a:t>
          </a:r>
          <a:endParaRPr lang="it-IT" sz="800" kern="1200" dirty="0"/>
        </a:p>
      </dsp:txBody>
      <dsp:txXfrm>
        <a:off x="1579512" y="1920750"/>
        <a:ext cx="444996" cy="222498"/>
      </dsp:txXfrm>
    </dsp:sp>
    <dsp:sp modelId="{9007CB10-9B54-451F-843A-09490547FF74}">
      <dsp:nvSpPr>
        <dsp:cNvPr id="0" name=""/>
        <dsp:cNvSpPr/>
      </dsp:nvSpPr>
      <dsp:spPr>
        <a:xfrm rot="16791948">
          <a:off x="1594081" y="1515327"/>
          <a:ext cx="103885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038853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6791948">
        <a:off x="2087536" y="1494283"/>
        <a:ext cx="51942" cy="51942"/>
      </dsp:txXfrm>
    </dsp:sp>
    <dsp:sp modelId="{EA12EFAA-884F-442A-9D7F-ACD4B449E3BB}">
      <dsp:nvSpPr>
        <dsp:cNvPr id="0" name=""/>
        <dsp:cNvSpPr/>
      </dsp:nvSpPr>
      <dsp:spPr>
        <a:xfrm>
          <a:off x="2202507" y="897259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0-7</a:t>
          </a:r>
          <a:endParaRPr lang="it-IT" sz="800" kern="1200" dirty="0"/>
        </a:p>
      </dsp:txBody>
      <dsp:txXfrm>
        <a:off x="2202507" y="897259"/>
        <a:ext cx="444996" cy="222498"/>
      </dsp:txXfrm>
    </dsp:sp>
    <dsp:sp modelId="{3C59E934-DCE7-4B03-B27B-76D4969C3463}">
      <dsp:nvSpPr>
        <dsp:cNvPr id="0" name=""/>
        <dsp:cNvSpPr/>
      </dsp:nvSpPr>
      <dsp:spPr>
        <a:xfrm rot="17350740">
          <a:off x="2465593" y="747708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7350740">
        <a:off x="2722957" y="739090"/>
        <a:ext cx="27090" cy="27090"/>
      </dsp:txXfrm>
    </dsp:sp>
    <dsp:sp modelId="{0C4A7B6E-AB54-430D-AD98-5B61AF33CBF1}">
      <dsp:nvSpPr>
        <dsp:cNvPr id="0" name=""/>
        <dsp:cNvSpPr/>
      </dsp:nvSpPr>
      <dsp:spPr>
        <a:xfrm>
          <a:off x="2825501" y="385514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0-3</a:t>
          </a:r>
          <a:endParaRPr lang="it-IT" sz="800" kern="1200" dirty="0"/>
        </a:p>
      </dsp:txBody>
      <dsp:txXfrm>
        <a:off x="2825501" y="385514"/>
        <a:ext cx="444996" cy="222498"/>
      </dsp:txXfrm>
    </dsp:sp>
    <dsp:sp modelId="{6B7F387B-D0D3-4064-AE39-02E0C1040094}">
      <dsp:nvSpPr>
        <dsp:cNvPr id="0" name=""/>
        <dsp:cNvSpPr/>
      </dsp:nvSpPr>
      <dsp:spPr>
        <a:xfrm rot="18289469">
          <a:off x="3203649" y="363899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361034"/>
        <a:ext cx="15584" cy="15584"/>
      </dsp:txXfrm>
    </dsp:sp>
    <dsp:sp modelId="{6F1B4EA2-6D52-45EE-85C4-4D7647F1E248}">
      <dsp:nvSpPr>
        <dsp:cNvPr id="0" name=""/>
        <dsp:cNvSpPr/>
      </dsp:nvSpPr>
      <dsp:spPr>
        <a:xfrm>
          <a:off x="3448496" y="12964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0-1</a:t>
          </a:r>
          <a:endParaRPr lang="it-IT" sz="800" kern="1200" dirty="0"/>
        </a:p>
      </dsp:txBody>
      <dsp:txXfrm>
        <a:off x="3448496" y="129641"/>
        <a:ext cx="444996" cy="222498"/>
      </dsp:txXfrm>
    </dsp:sp>
    <dsp:sp modelId="{205B2B7C-107F-4DA1-9FE5-5BDE6D7969BF}">
      <dsp:nvSpPr>
        <dsp:cNvPr id="0" name=""/>
        <dsp:cNvSpPr/>
      </dsp:nvSpPr>
      <dsp:spPr>
        <a:xfrm rot="19457599">
          <a:off x="3872888" y="171995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171442"/>
        <a:ext cx="10960" cy="10960"/>
      </dsp:txXfrm>
    </dsp:sp>
    <dsp:sp modelId="{51E4AD34-9B78-4764-9DF3-DBEFFC9C6301}">
      <dsp:nvSpPr>
        <dsp:cNvPr id="0" name=""/>
        <dsp:cNvSpPr/>
      </dsp:nvSpPr>
      <dsp:spPr>
        <a:xfrm>
          <a:off x="4071491" y="1705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=0</a:t>
          </a:r>
          <a:endParaRPr lang="it-IT" sz="800" kern="1200" dirty="0"/>
        </a:p>
      </dsp:txBody>
      <dsp:txXfrm>
        <a:off x="4071491" y="1705"/>
        <a:ext cx="444996" cy="222498"/>
      </dsp:txXfrm>
    </dsp:sp>
    <dsp:sp modelId="{FEC3B0D0-3ADF-4D7C-8B52-19C66E3BAD1B}">
      <dsp:nvSpPr>
        <dsp:cNvPr id="0" name=""/>
        <dsp:cNvSpPr/>
      </dsp:nvSpPr>
      <dsp:spPr>
        <a:xfrm rot="2142401">
          <a:off x="3872888" y="299931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299378"/>
        <a:ext cx="10960" cy="10960"/>
      </dsp:txXfrm>
    </dsp:sp>
    <dsp:sp modelId="{4BD8AEC7-DFB7-493E-91B0-F973694E5360}">
      <dsp:nvSpPr>
        <dsp:cNvPr id="0" name=""/>
        <dsp:cNvSpPr/>
      </dsp:nvSpPr>
      <dsp:spPr>
        <a:xfrm>
          <a:off x="4071491" y="257578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</a:t>
          </a:r>
          <a:endParaRPr lang="it-IT" sz="800" kern="1200" dirty="0"/>
        </a:p>
      </dsp:txBody>
      <dsp:txXfrm>
        <a:off x="4071491" y="257578"/>
        <a:ext cx="444996" cy="222498"/>
      </dsp:txXfrm>
    </dsp:sp>
    <dsp:sp modelId="{0F009F3D-49FF-458C-94B3-62A9FF788477}">
      <dsp:nvSpPr>
        <dsp:cNvPr id="0" name=""/>
        <dsp:cNvSpPr/>
      </dsp:nvSpPr>
      <dsp:spPr>
        <a:xfrm rot="3310531">
          <a:off x="3203649" y="619772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616907"/>
        <a:ext cx="15584" cy="15584"/>
      </dsp:txXfrm>
    </dsp:sp>
    <dsp:sp modelId="{C068E259-2043-49EE-8640-72B1344DC849}">
      <dsp:nvSpPr>
        <dsp:cNvPr id="0" name=""/>
        <dsp:cNvSpPr/>
      </dsp:nvSpPr>
      <dsp:spPr>
        <a:xfrm>
          <a:off x="3448496" y="641387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2-3</a:t>
          </a:r>
          <a:endParaRPr lang="it-IT" sz="800" kern="1200" dirty="0"/>
        </a:p>
      </dsp:txBody>
      <dsp:txXfrm>
        <a:off x="3448496" y="641387"/>
        <a:ext cx="444996" cy="222498"/>
      </dsp:txXfrm>
    </dsp:sp>
    <dsp:sp modelId="{B8C075FF-4B49-4EA1-BC06-DDC25AAB2A7F}">
      <dsp:nvSpPr>
        <dsp:cNvPr id="0" name=""/>
        <dsp:cNvSpPr/>
      </dsp:nvSpPr>
      <dsp:spPr>
        <a:xfrm rot="19457599">
          <a:off x="3872888" y="683740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683187"/>
        <a:ext cx="10960" cy="10960"/>
      </dsp:txXfrm>
    </dsp:sp>
    <dsp:sp modelId="{6BCE008A-AC5B-4C36-A4F3-703DEB9E1E84}">
      <dsp:nvSpPr>
        <dsp:cNvPr id="0" name=""/>
        <dsp:cNvSpPr/>
      </dsp:nvSpPr>
      <dsp:spPr>
        <a:xfrm>
          <a:off x="4071491" y="51345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=2</a:t>
          </a:r>
          <a:endParaRPr lang="it-IT" sz="800" kern="1200" dirty="0"/>
        </a:p>
      </dsp:txBody>
      <dsp:txXfrm>
        <a:off x="4071491" y="513450"/>
        <a:ext cx="444996" cy="222498"/>
      </dsp:txXfrm>
    </dsp:sp>
    <dsp:sp modelId="{7E3FB1B1-53DB-409D-81EC-36ED1CE4959A}">
      <dsp:nvSpPr>
        <dsp:cNvPr id="0" name=""/>
        <dsp:cNvSpPr/>
      </dsp:nvSpPr>
      <dsp:spPr>
        <a:xfrm rot="2142401">
          <a:off x="3872888" y="811677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811124"/>
        <a:ext cx="10960" cy="10960"/>
      </dsp:txXfrm>
    </dsp:sp>
    <dsp:sp modelId="{E12DA485-6EEF-4C54-8661-45C6B0CE564E}">
      <dsp:nvSpPr>
        <dsp:cNvPr id="0" name=""/>
        <dsp:cNvSpPr/>
      </dsp:nvSpPr>
      <dsp:spPr>
        <a:xfrm>
          <a:off x="4071491" y="769323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=3</a:t>
          </a:r>
          <a:endParaRPr lang="it-IT" sz="800" kern="1200" dirty="0"/>
        </a:p>
      </dsp:txBody>
      <dsp:txXfrm>
        <a:off x="4071491" y="769323"/>
        <a:ext cx="444996" cy="222498"/>
      </dsp:txXfrm>
    </dsp:sp>
    <dsp:sp modelId="{2C16D570-84BE-4931-BD5D-39407C404866}">
      <dsp:nvSpPr>
        <dsp:cNvPr id="0" name=""/>
        <dsp:cNvSpPr/>
      </dsp:nvSpPr>
      <dsp:spPr>
        <a:xfrm rot="4249260">
          <a:off x="2465593" y="1259454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4249260">
        <a:off x="2722957" y="1250836"/>
        <a:ext cx="27090" cy="27090"/>
      </dsp:txXfrm>
    </dsp:sp>
    <dsp:sp modelId="{81460E58-D289-40EE-939D-C328525845EF}">
      <dsp:nvSpPr>
        <dsp:cNvPr id="0" name=""/>
        <dsp:cNvSpPr/>
      </dsp:nvSpPr>
      <dsp:spPr>
        <a:xfrm>
          <a:off x="2825501" y="1409005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4-7</a:t>
          </a:r>
          <a:endParaRPr lang="it-IT" sz="800" kern="1200" dirty="0"/>
        </a:p>
      </dsp:txBody>
      <dsp:txXfrm>
        <a:off x="2825501" y="1409005"/>
        <a:ext cx="444996" cy="222498"/>
      </dsp:txXfrm>
    </dsp:sp>
    <dsp:sp modelId="{77EDF4C6-4A70-4C45-8025-719714B9236F}">
      <dsp:nvSpPr>
        <dsp:cNvPr id="0" name=""/>
        <dsp:cNvSpPr/>
      </dsp:nvSpPr>
      <dsp:spPr>
        <a:xfrm rot="18289469">
          <a:off x="3203649" y="1387390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1384525"/>
        <a:ext cx="15584" cy="15584"/>
      </dsp:txXfrm>
    </dsp:sp>
    <dsp:sp modelId="{72C606FD-20AD-4679-A232-91F357CA7E13}">
      <dsp:nvSpPr>
        <dsp:cNvPr id="0" name=""/>
        <dsp:cNvSpPr/>
      </dsp:nvSpPr>
      <dsp:spPr>
        <a:xfrm>
          <a:off x="3448496" y="1153132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4-5</a:t>
          </a:r>
          <a:endParaRPr lang="it-IT" sz="800" kern="1200" dirty="0"/>
        </a:p>
      </dsp:txBody>
      <dsp:txXfrm>
        <a:off x="3448496" y="1153132"/>
        <a:ext cx="444996" cy="222498"/>
      </dsp:txXfrm>
    </dsp:sp>
    <dsp:sp modelId="{A493F257-A753-464C-BEFF-8F9CC71DA98B}">
      <dsp:nvSpPr>
        <dsp:cNvPr id="0" name=""/>
        <dsp:cNvSpPr/>
      </dsp:nvSpPr>
      <dsp:spPr>
        <a:xfrm rot="19457599">
          <a:off x="3872888" y="1195486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1194933"/>
        <a:ext cx="10960" cy="10960"/>
      </dsp:txXfrm>
    </dsp:sp>
    <dsp:sp modelId="{D91C01FF-5C73-4B8C-B5FB-524A026591F8}">
      <dsp:nvSpPr>
        <dsp:cNvPr id="0" name=""/>
        <dsp:cNvSpPr/>
      </dsp:nvSpPr>
      <dsp:spPr>
        <a:xfrm>
          <a:off x="4071491" y="1025196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=4</a:t>
          </a:r>
          <a:endParaRPr lang="it-IT" sz="800" kern="1200" dirty="0"/>
        </a:p>
      </dsp:txBody>
      <dsp:txXfrm>
        <a:off x="4071491" y="1025196"/>
        <a:ext cx="444996" cy="222498"/>
      </dsp:txXfrm>
    </dsp:sp>
    <dsp:sp modelId="{6D8B46B3-60D1-426D-AD37-209AAB497AB2}">
      <dsp:nvSpPr>
        <dsp:cNvPr id="0" name=""/>
        <dsp:cNvSpPr/>
      </dsp:nvSpPr>
      <dsp:spPr>
        <a:xfrm rot="2142401">
          <a:off x="3872888" y="1323422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1322869"/>
        <a:ext cx="10960" cy="10960"/>
      </dsp:txXfrm>
    </dsp:sp>
    <dsp:sp modelId="{2C69FE45-8609-4B6F-BAAD-67EA18975CC7}">
      <dsp:nvSpPr>
        <dsp:cNvPr id="0" name=""/>
        <dsp:cNvSpPr/>
      </dsp:nvSpPr>
      <dsp:spPr>
        <a:xfrm>
          <a:off x="4071491" y="1281069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=5</a:t>
          </a:r>
          <a:endParaRPr lang="it-IT" sz="800" kern="1200" dirty="0"/>
        </a:p>
      </dsp:txBody>
      <dsp:txXfrm>
        <a:off x="4071491" y="1281069"/>
        <a:ext cx="444996" cy="222498"/>
      </dsp:txXfrm>
    </dsp:sp>
    <dsp:sp modelId="{A125F7EA-10D4-4642-9877-5BFB83B6427D}">
      <dsp:nvSpPr>
        <dsp:cNvPr id="0" name=""/>
        <dsp:cNvSpPr/>
      </dsp:nvSpPr>
      <dsp:spPr>
        <a:xfrm rot="3310531">
          <a:off x="3203649" y="1643263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1640398"/>
        <a:ext cx="15584" cy="15584"/>
      </dsp:txXfrm>
    </dsp:sp>
    <dsp:sp modelId="{C6B270C9-5A11-4177-A46A-E196571BF11F}">
      <dsp:nvSpPr>
        <dsp:cNvPr id="0" name=""/>
        <dsp:cNvSpPr/>
      </dsp:nvSpPr>
      <dsp:spPr>
        <a:xfrm>
          <a:off x="3448496" y="1664878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6-7</a:t>
          </a:r>
          <a:endParaRPr lang="it-IT" sz="800" kern="1200" dirty="0"/>
        </a:p>
      </dsp:txBody>
      <dsp:txXfrm>
        <a:off x="3448496" y="1664878"/>
        <a:ext cx="444996" cy="222498"/>
      </dsp:txXfrm>
    </dsp:sp>
    <dsp:sp modelId="{7DB2E3E5-01D1-4B2D-9C7A-FFF3D768EB61}">
      <dsp:nvSpPr>
        <dsp:cNvPr id="0" name=""/>
        <dsp:cNvSpPr/>
      </dsp:nvSpPr>
      <dsp:spPr>
        <a:xfrm rot="19457599">
          <a:off x="3872888" y="1707231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1706678"/>
        <a:ext cx="10960" cy="10960"/>
      </dsp:txXfrm>
    </dsp:sp>
    <dsp:sp modelId="{AE4FC3BC-520C-49AD-87B9-5A1E49819C34}">
      <dsp:nvSpPr>
        <dsp:cNvPr id="0" name=""/>
        <dsp:cNvSpPr/>
      </dsp:nvSpPr>
      <dsp:spPr>
        <a:xfrm>
          <a:off x="4071491" y="153694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=6</a:t>
          </a:r>
          <a:endParaRPr lang="it-IT" sz="800" kern="1200" dirty="0"/>
        </a:p>
      </dsp:txBody>
      <dsp:txXfrm>
        <a:off x="4071491" y="1536941"/>
        <a:ext cx="444996" cy="222498"/>
      </dsp:txXfrm>
    </dsp:sp>
    <dsp:sp modelId="{EEBE9EFD-6DC5-43E7-8E7F-EA6B31CCC632}">
      <dsp:nvSpPr>
        <dsp:cNvPr id="0" name=""/>
        <dsp:cNvSpPr/>
      </dsp:nvSpPr>
      <dsp:spPr>
        <a:xfrm rot="2142401">
          <a:off x="3872888" y="1835168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1834615"/>
        <a:ext cx="10960" cy="10960"/>
      </dsp:txXfrm>
    </dsp:sp>
    <dsp:sp modelId="{10CE1AD9-F341-4EBB-BEA0-D57E84391826}">
      <dsp:nvSpPr>
        <dsp:cNvPr id="0" name=""/>
        <dsp:cNvSpPr/>
      </dsp:nvSpPr>
      <dsp:spPr>
        <a:xfrm>
          <a:off x="4071491" y="1792814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=7</a:t>
          </a:r>
          <a:endParaRPr lang="it-IT" sz="800" kern="1200" dirty="0"/>
        </a:p>
      </dsp:txBody>
      <dsp:txXfrm>
        <a:off x="4071491" y="1792814"/>
        <a:ext cx="444996" cy="222498"/>
      </dsp:txXfrm>
    </dsp:sp>
    <dsp:sp modelId="{694B88B6-94E4-49E4-B92B-A333FEA7BF2B}">
      <dsp:nvSpPr>
        <dsp:cNvPr id="0" name=""/>
        <dsp:cNvSpPr/>
      </dsp:nvSpPr>
      <dsp:spPr>
        <a:xfrm rot="4808052">
          <a:off x="1594081" y="2538818"/>
          <a:ext cx="103885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038853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4808052">
        <a:off x="2087536" y="2517774"/>
        <a:ext cx="51942" cy="51942"/>
      </dsp:txXfrm>
    </dsp:sp>
    <dsp:sp modelId="{CC456D1B-6198-4389-9296-3F0EE928A8C2}">
      <dsp:nvSpPr>
        <dsp:cNvPr id="0" name=""/>
        <dsp:cNvSpPr/>
      </dsp:nvSpPr>
      <dsp:spPr>
        <a:xfrm>
          <a:off x="2202507" y="294424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8-15</a:t>
          </a:r>
          <a:endParaRPr lang="it-IT" sz="800" kern="1200" dirty="0"/>
        </a:p>
      </dsp:txBody>
      <dsp:txXfrm>
        <a:off x="2202507" y="2944241"/>
        <a:ext cx="444996" cy="222498"/>
      </dsp:txXfrm>
    </dsp:sp>
    <dsp:sp modelId="{599CC5DE-19D9-447C-AABA-8E9E9DBC4AC4}">
      <dsp:nvSpPr>
        <dsp:cNvPr id="0" name=""/>
        <dsp:cNvSpPr/>
      </dsp:nvSpPr>
      <dsp:spPr>
        <a:xfrm rot="17350740">
          <a:off x="2465593" y="2794690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7350740">
        <a:off x="2722957" y="2786072"/>
        <a:ext cx="27090" cy="27090"/>
      </dsp:txXfrm>
    </dsp:sp>
    <dsp:sp modelId="{12A77BB0-33CE-4BA5-A28C-88DA9D5478B8}">
      <dsp:nvSpPr>
        <dsp:cNvPr id="0" name=""/>
        <dsp:cNvSpPr/>
      </dsp:nvSpPr>
      <dsp:spPr>
        <a:xfrm>
          <a:off x="2825501" y="2432496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8-11</a:t>
          </a:r>
          <a:endParaRPr lang="it-IT" sz="800" kern="1200" dirty="0"/>
        </a:p>
      </dsp:txBody>
      <dsp:txXfrm>
        <a:off x="2825501" y="2432496"/>
        <a:ext cx="444996" cy="222498"/>
      </dsp:txXfrm>
    </dsp:sp>
    <dsp:sp modelId="{C9CB93AD-FC5B-4BBE-941B-CCE7AC1925EA}">
      <dsp:nvSpPr>
        <dsp:cNvPr id="0" name=""/>
        <dsp:cNvSpPr/>
      </dsp:nvSpPr>
      <dsp:spPr>
        <a:xfrm rot="18289469">
          <a:off x="3203649" y="2410881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2408016"/>
        <a:ext cx="15584" cy="15584"/>
      </dsp:txXfrm>
    </dsp:sp>
    <dsp:sp modelId="{7C2AC1C8-3A3D-43A0-A785-828111F7DA1D}">
      <dsp:nvSpPr>
        <dsp:cNvPr id="0" name=""/>
        <dsp:cNvSpPr/>
      </dsp:nvSpPr>
      <dsp:spPr>
        <a:xfrm>
          <a:off x="3448496" y="2176623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8-9</a:t>
          </a:r>
          <a:endParaRPr lang="it-IT" sz="800" kern="1200" dirty="0"/>
        </a:p>
      </dsp:txBody>
      <dsp:txXfrm>
        <a:off x="3448496" y="2176623"/>
        <a:ext cx="444996" cy="222498"/>
      </dsp:txXfrm>
    </dsp:sp>
    <dsp:sp modelId="{953A5992-F231-4763-AA33-77B954DA1111}">
      <dsp:nvSpPr>
        <dsp:cNvPr id="0" name=""/>
        <dsp:cNvSpPr/>
      </dsp:nvSpPr>
      <dsp:spPr>
        <a:xfrm rot="19457599">
          <a:off x="3872888" y="2218977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2218424"/>
        <a:ext cx="10960" cy="10960"/>
      </dsp:txXfrm>
    </dsp:sp>
    <dsp:sp modelId="{14ED81C5-59E6-47D3-ADB6-18E6745A85D3}">
      <dsp:nvSpPr>
        <dsp:cNvPr id="0" name=""/>
        <dsp:cNvSpPr/>
      </dsp:nvSpPr>
      <dsp:spPr>
        <a:xfrm>
          <a:off x="4071491" y="2048687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=8</a:t>
          </a:r>
          <a:endParaRPr lang="it-IT" sz="800" kern="1200" dirty="0"/>
        </a:p>
      </dsp:txBody>
      <dsp:txXfrm>
        <a:off x="4071491" y="2048687"/>
        <a:ext cx="444996" cy="222498"/>
      </dsp:txXfrm>
    </dsp:sp>
    <dsp:sp modelId="{976227D0-1A61-457C-BA60-2B25D4572DBD}">
      <dsp:nvSpPr>
        <dsp:cNvPr id="0" name=""/>
        <dsp:cNvSpPr/>
      </dsp:nvSpPr>
      <dsp:spPr>
        <a:xfrm rot="2142401">
          <a:off x="3872888" y="2346913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2346360"/>
        <a:ext cx="10960" cy="10960"/>
      </dsp:txXfrm>
    </dsp:sp>
    <dsp:sp modelId="{5EAF62CD-4298-4A4F-8FAF-39092EBDA3ED}">
      <dsp:nvSpPr>
        <dsp:cNvPr id="0" name=""/>
        <dsp:cNvSpPr/>
      </dsp:nvSpPr>
      <dsp:spPr>
        <a:xfrm>
          <a:off x="4071491" y="230456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=9</a:t>
          </a:r>
          <a:endParaRPr lang="it-IT" sz="800" kern="1200" dirty="0"/>
        </a:p>
      </dsp:txBody>
      <dsp:txXfrm>
        <a:off x="4071491" y="2304560"/>
        <a:ext cx="444996" cy="222498"/>
      </dsp:txXfrm>
    </dsp:sp>
    <dsp:sp modelId="{6A9512B3-571F-4804-B842-9CCF9C971428}">
      <dsp:nvSpPr>
        <dsp:cNvPr id="0" name=""/>
        <dsp:cNvSpPr/>
      </dsp:nvSpPr>
      <dsp:spPr>
        <a:xfrm rot="3310531">
          <a:off x="3203649" y="2666754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2663889"/>
        <a:ext cx="15584" cy="15584"/>
      </dsp:txXfrm>
    </dsp:sp>
    <dsp:sp modelId="{D2BAB030-419D-4768-BEC4-8DFF0B982D39}">
      <dsp:nvSpPr>
        <dsp:cNvPr id="0" name=""/>
        <dsp:cNvSpPr/>
      </dsp:nvSpPr>
      <dsp:spPr>
        <a:xfrm>
          <a:off x="3448496" y="2688369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10-11</a:t>
          </a:r>
          <a:endParaRPr lang="it-IT" sz="800" kern="1200" dirty="0"/>
        </a:p>
      </dsp:txBody>
      <dsp:txXfrm>
        <a:off x="3448496" y="2688369"/>
        <a:ext cx="444996" cy="222498"/>
      </dsp:txXfrm>
    </dsp:sp>
    <dsp:sp modelId="{A5358544-9095-4C2D-B901-FCE2DEF4F1C7}">
      <dsp:nvSpPr>
        <dsp:cNvPr id="0" name=""/>
        <dsp:cNvSpPr/>
      </dsp:nvSpPr>
      <dsp:spPr>
        <a:xfrm rot="19457599">
          <a:off x="3872888" y="2730722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2730169"/>
        <a:ext cx="10960" cy="10960"/>
      </dsp:txXfrm>
    </dsp:sp>
    <dsp:sp modelId="{90D0BBB8-4B4E-4845-8C7F-312F89389A82}">
      <dsp:nvSpPr>
        <dsp:cNvPr id="0" name=""/>
        <dsp:cNvSpPr/>
      </dsp:nvSpPr>
      <dsp:spPr>
        <a:xfrm>
          <a:off x="4071491" y="2560432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=10</a:t>
          </a:r>
          <a:endParaRPr lang="it-IT" sz="800" kern="1200" dirty="0"/>
        </a:p>
      </dsp:txBody>
      <dsp:txXfrm>
        <a:off x="4071491" y="2560432"/>
        <a:ext cx="444996" cy="222498"/>
      </dsp:txXfrm>
    </dsp:sp>
    <dsp:sp modelId="{D6A394F8-6C51-4A66-B690-E802707BE0B9}">
      <dsp:nvSpPr>
        <dsp:cNvPr id="0" name=""/>
        <dsp:cNvSpPr/>
      </dsp:nvSpPr>
      <dsp:spPr>
        <a:xfrm rot="2142401">
          <a:off x="3872888" y="2858659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2858106"/>
        <a:ext cx="10960" cy="10960"/>
      </dsp:txXfrm>
    </dsp:sp>
    <dsp:sp modelId="{83052BAC-AF7F-4AB8-9B78-49B2A8C91EEC}">
      <dsp:nvSpPr>
        <dsp:cNvPr id="0" name=""/>
        <dsp:cNvSpPr/>
      </dsp:nvSpPr>
      <dsp:spPr>
        <a:xfrm>
          <a:off x="4071491" y="2816305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=11</a:t>
          </a:r>
          <a:endParaRPr lang="it-IT" sz="800" kern="1200" dirty="0"/>
        </a:p>
      </dsp:txBody>
      <dsp:txXfrm>
        <a:off x="4071491" y="2816305"/>
        <a:ext cx="444996" cy="222498"/>
      </dsp:txXfrm>
    </dsp:sp>
    <dsp:sp modelId="{D9546839-AB03-4B14-99E9-E8CE3E075711}">
      <dsp:nvSpPr>
        <dsp:cNvPr id="0" name=""/>
        <dsp:cNvSpPr/>
      </dsp:nvSpPr>
      <dsp:spPr>
        <a:xfrm rot="4249260">
          <a:off x="2465593" y="3306436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4249260">
        <a:off x="2722957" y="3297818"/>
        <a:ext cx="27090" cy="27090"/>
      </dsp:txXfrm>
    </dsp:sp>
    <dsp:sp modelId="{F623FF07-2B3D-4DC4-BA0C-8B04DBCF5B5A}">
      <dsp:nvSpPr>
        <dsp:cNvPr id="0" name=""/>
        <dsp:cNvSpPr/>
      </dsp:nvSpPr>
      <dsp:spPr>
        <a:xfrm>
          <a:off x="2825501" y="3455987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12-15</a:t>
          </a:r>
          <a:endParaRPr lang="it-IT" sz="800" kern="1200" dirty="0"/>
        </a:p>
      </dsp:txBody>
      <dsp:txXfrm>
        <a:off x="2825501" y="3455987"/>
        <a:ext cx="444996" cy="222498"/>
      </dsp:txXfrm>
    </dsp:sp>
    <dsp:sp modelId="{007CA36E-95B3-42C7-9AAF-24BA3D0C673A}">
      <dsp:nvSpPr>
        <dsp:cNvPr id="0" name=""/>
        <dsp:cNvSpPr/>
      </dsp:nvSpPr>
      <dsp:spPr>
        <a:xfrm rot="18289469">
          <a:off x="3203649" y="3434372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3431507"/>
        <a:ext cx="15584" cy="15584"/>
      </dsp:txXfrm>
    </dsp:sp>
    <dsp:sp modelId="{56386B22-BE05-4B1D-9D48-E85D78E3ED96}">
      <dsp:nvSpPr>
        <dsp:cNvPr id="0" name=""/>
        <dsp:cNvSpPr/>
      </dsp:nvSpPr>
      <dsp:spPr>
        <a:xfrm>
          <a:off x="3448496" y="3200114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12-13</a:t>
          </a:r>
          <a:endParaRPr lang="it-IT" sz="800" kern="1200" dirty="0"/>
        </a:p>
      </dsp:txBody>
      <dsp:txXfrm>
        <a:off x="3448496" y="3200114"/>
        <a:ext cx="444996" cy="222498"/>
      </dsp:txXfrm>
    </dsp:sp>
    <dsp:sp modelId="{9C846372-5E20-4198-A9C7-D10A98544DA0}">
      <dsp:nvSpPr>
        <dsp:cNvPr id="0" name=""/>
        <dsp:cNvSpPr/>
      </dsp:nvSpPr>
      <dsp:spPr>
        <a:xfrm rot="19457599">
          <a:off x="3872888" y="3242468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3241915"/>
        <a:ext cx="10960" cy="10960"/>
      </dsp:txXfrm>
    </dsp:sp>
    <dsp:sp modelId="{F1060A84-A371-47C1-BCC9-91F56CDBABC6}">
      <dsp:nvSpPr>
        <dsp:cNvPr id="0" name=""/>
        <dsp:cNvSpPr/>
      </dsp:nvSpPr>
      <dsp:spPr>
        <a:xfrm>
          <a:off x="4071491" y="3072178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=12</a:t>
          </a:r>
          <a:endParaRPr lang="it-IT" sz="800" kern="1200" dirty="0"/>
        </a:p>
      </dsp:txBody>
      <dsp:txXfrm>
        <a:off x="4071491" y="3072178"/>
        <a:ext cx="444996" cy="222498"/>
      </dsp:txXfrm>
    </dsp:sp>
    <dsp:sp modelId="{81D4D191-D9EA-49CF-9344-D7C39C9136AB}">
      <dsp:nvSpPr>
        <dsp:cNvPr id="0" name=""/>
        <dsp:cNvSpPr/>
      </dsp:nvSpPr>
      <dsp:spPr>
        <a:xfrm rot="2142401">
          <a:off x="3872888" y="3370404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3369851"/>
        <a:ext cx="10960" cy="10960"/>
      </dsp:txXfrm>
    </dsp:sp>
    <dsp:sp modelId="{371F9361-D61B-4E06-977D-ECB1AA05CA3E}">
      <dsp:nvSpPr>
        <dsp:cNvPr id="0" name=""/>
        <dsp:cNvSpPr/>
      </dsp:nvSpPr>
      <dsp:spPr>
        <a:xfrm>
          <a:off x="4071491" y="332805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=13</a:t>
          </a:r>
          <a:endParaRPr lang="it-IT" sz="800" kern="1200" dirty="0"/>
        </a:p>
      </dsp:txBody>
      <dsp:txXfrm>
        <a:off x="4071491" y="3328051"/>
        <a:ext cx="444996" cy="222498"/>
      </dsp:txXfrm>
    </dsp:sp>
    <dsp:sp modelId="{1F5E70E7-4BE8-468C-B31F-A1B88B8B7267}">
      <dsp:nvSpPr>
        <dsp:cNvPr id="0" name=""/>
        <dsp:cNvSpPr/>
      </dsp:nvSpPr>
      <dsp:spPr>
        <a:xfrm rot="3310531">
          <a:off x="3203649" y="3690245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3687380"/>
        <a:ext cx="15584" cy="15584"/>
      </dsp:txXfrm>
    </dsp:sp>
    <dsp:sp modelId="{816B92F4-8E73-4A6D-821B-AC7D0607670A}">
      <dsp:nvSpPr>
        <dsp:cNvPr id="0" name=""/>
        <dsp:cNvSpPr/>
      </dsp:nvSpPr>
      <dsp:spPr>
        <a:xfrm>
          <a:off x="3448496" y="371186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14-15</a:t>
          </a:r>
          <a:endParaRPr lang="it-IT" sz="800" kern="1200" dirty="0"/>
        </a:p>
      </dsp:txBody>
      <dsp:txXfrm>
        <a:off x="3448496" y="3711860"/>
        <a:ext cx="444996" cy="222498"/>
      </dsp:txXfrm>
    </dsp:sp>
    <dsp:sp modelId="{5DCD734F-D728-471C-9B7B-5996D1936A32}">
      <dsp:nvSpPr>
        <dsp:cNvPr id="0" name=""/>
        <dsp:cNvSpPr/>
      </dsp:nvSpPr>
      <dsp:spPr>
        <a:xfrm rot="19457599">
          <a:off x="3872888" y="3754213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3753660"/>
        <a:ext cx="10960" cy="10960"/>
      </dsp:txXfrm>
    </dsp:sp>
    <dsp:sp modelId="{5D109C5C-39FD-49FC-B332-DEC0F1A0106C}">
      <dsp:nvSpPr>
        <dsp:cNvPr id="0" name=""/>
        <dsp:cNvSpPr/>
      </dsp:nvSpPr>
      <dsp:spPr>
        <a:xfrm>
          <a:off x="4071491" y="3583923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=14</a:t>
          </a:r>
          <a:endParaRPr lang="it-IT" sz="800" kern="1200" dirty="0"/>
        </a:p>
      </dsp:txBody>
      <dsp:txXfrm>
        <a:off x="4071491" y="3583923"/>
        <a:ext cx="444996" cy="222498"/>
      </dsp:txXfrm>
    </dsp:sp>
    <dsp:sp modelId="{79515C0B-CA04-4A24-87D6-8A56953493BF}">
      <dsp:nvSpPr>
        <dsp:cNvPr id="0" name=""/>
        <dsp:cNvSpPr/>
      </dsp:nvSpPr>
      <dsp:spPr>
        <a:xfrm rot="2142401">
          <a:off x="3872888" y="3882150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3881597"/>
        <a:ext cx="10960" cy="10960"/>
      </dsp:txXfrm>
    </dsp:sp>
    <dsp:sp modelId="{61A22FBF-0BA1-47A8-96E1-1DF7243D258F}">
      <dsp:nvSpPr>
        <dsp:cNvPr id="0" name=""/>
        <dsp:cNvSpPr/>
      </dsp:nvSpPr>
      <dsp:spPr>
        <a:xfrm>
          <a:off x="4071491" y="3839796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=15</a:t>
          </a:r>
          <a:endParaRPr lang="it-IT" sz="800" kern="1200" dirty="0"/>
        </a:p>
      </dsp:txBody>
      <dsp:txXfrm>
        <a:off x="4071491" y="3839796"/>
        <a:ext cx="444996" cy="222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Office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</a:t>
            </a:r>
            <a:r>
              <a:rPr lang="it-IT" dirty="0" err="1" smtClean="0"/>
              <a:t>DI</a:t>
            </a:r>
            <a:r>
              <a:rPr lang="it-IT" dirty="0" smtClean="0"/>
              <a:t> 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 parità di probabilità, un messaggio porta tanta informazione quanti sono i livelli di partizione di un albero di decisione formato come nell’esempio.</a:t>
            </a:r>
          </a:p>
          <a:p>
            <a:r>
              <a:rPr lang="it-IT" dirty="0" smtClean="0"/>
              <a:t>In pratica, se N è il numero di simboli dell’alfabeto di canale, l’informazione di un singolo messaggio è:</a:t>
            </a:r>
          </a:p>
          <a:p>
            <a:pPr>
              <a:buNone/>
            </a:pPr>
            <a:endParaRPr lang="it-IT" dirty="0" smtClean="0"/>
          </a:p>
          <a:p>
            <a:pPr lvl="1">
              <a:buNone/>
            </a:pPr>
            <a:r>
              <a:rPr lang="it-IT" i="1" dirty="0" smtClean="0"/>
              <a:t>			</a:t>
            </a:r>
            <a:r>
              <a:rPr lang="it-IT" sz="6600" i="1" dirty="0" smtClean="0"/>
              <a:t>I = log</a:t>
            </a:r>
            <a:r>
              <a:rPr lang="it-IT" sz="6600" i="1" baseline="-25000" dirty="0" smtClean="0"/>
              <a:t>2</a:t>
            </a:r>
            <a:r>
              <a:rPr lang="it-IT" sz="6600" i="1" dirty="0" smtClean="0"/>
              <a:t>(N)</a:t>
            </a:r>
            <a:endParaRPr lang="it-IT" sz="6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VELOCITA’ </a:t>
            </a:r>
            <a:r>
              <a:rPr lang="it-IT" dirty="0" err="1" smtClean="0"/>
              <a:t>DI</a:t>
            </a:r>
            <a:r>
              <a:rPr lang="it-IT" dirty="0" smtClean="0"/>
              <a:t> TRASMISSIONE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velocità di un canale non si misura in numero di segnali che passano ma in quantità di informazione che passa;</a:t>
            </a:r>
          </a:p>
          <a:p>
            <a:r>
              <a:rPr lang="it-IT" dirty="0" smtClean="0"/>
              <a:t>La definizione di base è la seguente: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	un canale ha la velocità di un </a:t>
            </a:r>
            <a:r>
              <a:rPr lang="it-IT" b="1" i="1" dirty="0" smtClean="0"/>
              <a:t>baud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		quando in un secondo il canale trasporta </a:t>
            </a:r>
            <a:br>
              <a:rPr lang="it-IT" dirty="0" smtClean="0"/>
            </a:br>
            <a:r>
              <a:rPr lang="it-IT" dirty="0" smtClean="0"/>
              <a:t>		un </a:t>
            </a:r>
            <a:r>
              <a:rPr lang="it-IT" b="1" i="1" dirty="0" smtClean="0"/>
              <a:t>bit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MULTIPLI DEL BAUD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Kbps</a:t>
            </a:r>
            <a:r>
              <a:rPr lang="it-IT" dirty="0" smtClean="0"/>
              <a:t> = 1024 Baud 	(1024 </a:t>
            </a:r>
            <a:r>
              <a:rPr lang="it-IT" dirty="0" smtClean="0">
                <a:solidFill>
                  <a:srgbClr val="FF0000"/>
                </a:solidFill>
              </a:rPr>
              <a:t>bit per </a:t>
            </a:r>
            <a:r>
              <a:rPr lang="it-IT" dirty="0" err="1" smtClean="0">
                <a:solidFill>
                  <a:srgbClr val="FF0000"/>
                </a:solidFill>
              </a:rPr>
              <a:t>second</a:t>
            </a:r>
            <a:r>
              <a:rPr lang="it-IT" dirty="0" smtClean="0"/>
              <a:t>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Mbps</a:t>
            </a:r>
            <a:r>
              <a:rPr lang="it-IT" dirty="0" smtClean="0"/>
              <a:t> = 1024 </a:t>
            </a:r>
            <a:r>
              <a:rPr lang="it-IT" dirty="0" err="1" smtClean="0"/>
              <a:t>Kbps</a:t>
            </a:r>
            <a:r>
              <a:rPr lang="it-IT" dirty="0" smtClean="0"/>
              <a:t>	(1024*1024 bps)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Gbps</a:t>
            </a:r>
            <a:r>
              <a:rPr lang="it-IT" dirty="0" smtClean="0"/>
              <a:t> = 1024 Mbps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canale è dotato di un alfabeto di sedici simboli, e trasmette cinque segnali al secondo. Calcolare la velocità di trasmissione;</a:t>
            </a:r>
          </a:p>
          <a:p>
            <a:r>
              <a:rPr lang="it-IT" dirty="0" smtClean="0"/>
              <a:t>Ogni singolo segnale porta 4 bit, quindi in un secondo fluiscono venti bit;</a:t>
            </a:r>
          </a:p>
          <a:p>
            <a:r>
              <a:rPr lang="it-IT" dirty="0" smtClean="0"/>
              <a:t>Velocità di trasmissione: 20 Baud.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AFFIDABILITA’ </a:t>
            </a:r>
            <a:r>
              <a:rPr lang="it-IT" dirty="0" err="1" smtClean="0"/>
              <a:t>DI</a:t>
            </a:r>
            <a:r>
              <a:rPr lang="it-IT" dirty="0" smtClean="0"/>
              <a:t> CANALE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canale ideale trasmette il segnale senza nessuna modifica dalla sorgente alla destinazione.</a:t>
            </a:r>
          </a:p>
          <a:p>
            <a:r>
              <a:rPr lang="it-IT" dirty="0" smtClean="0"/>
              <a:t>I canali reali, invece, inviano il segnale con errore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Picture 2" descr="http://upload.wikimedia.org/wikipedia/it/a/a8/Shannon-weav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212976"/>
            <a:ext cx="4464496" cy="2498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</a:t>
            </a:r>
            <a:r>
              <a:rPr lang="it-IT" dirty="0" err="1" smtClean="0"/>
              <a:t>D’ERRORE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smtClean="0">
                <a:solidFill>
                  <a:srgbClr val="FF0000"/>
                </a:solidFill>
              </a:rPr>
              <a:t>tasso d’errore</a:t>
            </a:r>
            <a:r>
              <a:rPr lang="it-IT" dirty="0" smtClean="0"/>
              <a:t> è la percentuale di segnali errati rispetto al numero di segnali inviati;</a:t>
            </a:r>
          </a:p>
          <a:p>
            <a:r>
              <a:rPr lang="it-IT" dirty="0" smtClean="0"/>
              <a:t>L’</a:t>
            </a:r>
            <a:r>
              <a:rPr lang="it-IT" dirty="0" smtClean="0">
                <a:solidFill>
                  <a:srgbClr val="FF0000"/>
                </a:solidFill>
              </a:rPr>
              <a:t>affidabilità di canale</a:t>
            </a:r>
            <a:r>
              <a:rPr lang="it-IT" dirty="0" smtClean="0"/>
              <a:t> è invece la misura della quantità di informazione effettivamente passata in un canale reale;</a:t>
            </a:r>
          </a:p>
          <a:p>
            <a:r>
              <a:rPr lang="it-IT" dirty="0" smtClean="0"/>
              <a:t>L’affidabilità dipende sia dalla velocità che dal tasso d’errore;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Consideriamo un canale con velocità pari a 16 </a:t>
            </a:r>
            <a:r>
              <a:rPr lang="it-IT" dirty="0" err="1" smtClean="0"/>
              <a:t>Kbps</a:t>
            </a:r>
            <a:r>
              <a:rPr lang="it-IT" dirty="0" smtClean="0"/>
              <a:t> con tasso d’errore pari a 1/512 (un bit errato ogni 512 in media);</a:t>
            </a:r>
          </a:p>
          <a:p>
            <a:r>
              <a:rPr lang="it-IT" dirty="0" smtClean="0"/>
              <a:t>Noi possiamo misurare l’affidabilità perché 16 </a:t>
            </a:r>
            <a:r>
              <a:rPr lang="it-IT" dirty="0" err="1" smtClean="0"/>
              <a:t>Kbps</a:t>
            </a:r>
            <a:r>
              <a:rPr lang="it-IT" dirty="0" smtClean="0"/>
              <a:t> misurano la velocità del flusso informativo e non il numero di segnali al secondo;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868488" y="4005263"/>
          <a:ext cx="5357812" cy="1768475"/>
        </p:xfrm>
        <a:graphic>
          <a:graphicData uri="http://schemas.openxmlformats.org/presentationml/2006/ole">
            <p:oleObj spid="_x0000_s2050" name="Equazione" r:id="rId3" imgW="2616120" imgH="86328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è una tavola che associa ad un alfabeto i numeri da zero all’ampiezza dell’alfabeto meno 1.</a:t>
            </a:r>
          </a:p>
          <a:p>
            <a:r>
              <a:rPr lang="it-IT" dirty="0" smtClean="0"/>
              <a:t>Il rapporto tra un simbolo </a:t>
            </a:r>
            <a:r>
              <a:rPr lang="it-IT" dirty="0" smtClean="0">
                <a:solidFill>
                  <a:srgbClr val="FF0000"/>
                </a:solidFill>
              </a:rPr>
              <a:t>x</a:t>
            </a:r>
            <a:r>
              <a:rPr lang="it-IT" dirty="0" smtClean="0"/>
              <a:t> di un alfabeto e il numero di un codice </a:t>
            </a:r>
            <a:r>
              <a:rPr lang="it-IT" dirty="0" smtClean="0">
                <a:solidFill>
                  <a:srgbClr val="FF0000"/>
                </a:solidFill>
              </a:rPr>
              <a:t>S</a:t>
            </a:r>
            <a:r>
              <a:rPr lang="it-IT" dirty="0" smtClean="0"/>
              <a:t>, rappresentato in una data base </a:t>
            </a:r>
            <a:r>
              <a:rPr lang="it-IT" dirty="0" smtClean="0">
                <a:solidFill>
                  <a:srgbClr val="FF0000"/>
                </a:solidFill>
              </a:rPr>
              <a:t>n</a:t>
            </a:r>
            <a:r>
              <a:rPr lang="it-IT" dirty="0" smtClean="0"/>
              <a:t> si dice </a:t>
            </a:r>
            <a:r>
              <a:rPr lang="it-IT" dirty="0" smtClean="0">
                <a:solidFill>
                  <a:srgbClr val="FF0000"/>
                </a:solidFill>
              </a:rPr>
              <a:t>codifica n-aria di x</a:t>
            </a:r>
            <a:r>
              <a:rPr lang="it-IT" dirty="0" smtClean="0"/>
              <a:t> in S.</a:t>
            </a:r>
          </a:p>
          <a:p>
            <a:r>
              <a:rPr lang="it-IT" dirty="0" smtClean="0"/>
              <a:t>Se la lunghezza massima ammessa per la codifica è prestabilita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 allora il codice si dice di lunghezza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</a:t>
            </a:r>
            <a:r>
              <a:rPr lang="it-IT" dirty="0" err="1" smtClean="0"/>
              <a:t>DI</a:t>
            </a:r>
            <a:r>
              <a:rPr lang="it-IT" dirty="0" smtClean="0"/>
              <a:t> UN CODICE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Quante cifre in base 2 servono per rappresentare un alfabeto di </a:t>
            </a:r>
            <a:r>
              <a:rPr lang="it-IT" i="1" dirty="0" smtClean="0">
                <a:solidFill>
                  <a:srgbClr val="FF0000"/>
                </a:solidFill>
              </a:rPr>
              <a:t>n </a:t>
            </a:r>
            <a:r>
              <a:rPr lang="it-IT" dirty="0" smtClean="0"/>
              <a:t>simboli?</a:t>
            </a:r>
          </a:p>
          <a:p>
            <a:r>
              <a:rPr lang="it-IT" dirty="0" smtClean="0"/>
              <a:t>Una volta stabilito, come detto precedentemente, che un singolo simbolo di un alfabeto con n simboli porta </a:t>
            </a:r>
            <a:r>
              <a:rPr lang="it-IT" i="1" dirty="0" smtClean="0">
                <a:solidFill>
                  <a:srgbClr val="FF0000"/>
                </a:solidFill>
              </a:rPr>
              <a:t>log</a:t>
            </a:r>
            <a:r>
              <a:rPr lang="it-IT" i="1" baseline="-25000" dirty="0" smtClean="0">
                <a:solidFill>
                  <a:srgbClr val="FF0000"/>
                </a:solidFill>
              </a:rPr>
              <a:t>2</a:t>
            </a:r>
            <a:r>
              <a:rPr lang="it-IT" i="1" dirty="0" smtClean="0">
                <a:solidFill>
                  <a:srgbClr val="FF0000"/>
                </a:solidFill>
              </a:rPr>
              <a:t>(n)</a:t>
            </a:r>
            <a:r>
              <a:rPr lang="it-IT" i="1" dirty="0" smtClean="0"/>
              <a:t> </a:t>
            </a:r>
            <a:r>
              <a:rPr lang="it-IT" dirty="0" smtClean="0"/>
              <a:t>informazione, se con </a:t>
            </a:r>
            <a:r>
              <a:rPr lang="it-IT" i="1" dirty="0" smtClean="0">
                <a:solidFill>
                  <a:srgbClr val="FF0000"/>
                </a:solidFill>
              </a:rPr>
              <a:t>[x]</a:t>
            </a:r>
            <a:r>
              <a:rPr lang="it-IT" dirty="0" smtClean="0"/>
              <a:t> si indica il più piccolo intero maggiore di x allora per rappresentare n simboli occorrono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800" dirty="0" smtClean="0"/>
              <a:t>			</a:t>
            </a:r>
            <a:r>
              <a:rPr lang="it-IT" sz="4800" i="1" dirty="0" smtClean="0">
                <a:solidFill>
                  <a:srgbClr val="FF0000"/>
                </a:solidFill>
              </a:rPr>
              <a:t> [log</a:t>
            </a:r>
            <a:r>
              <a:rPr lang="it-IT" sz="4800" i="1" baseline="-25000" dirty="0" smtClean="0">
                <a:solidFill>
                  <a:srgbClr val="FF0000"/>
                </a:solidFill>
              </a:rPr>
              <a:t>2</a:t>
            </a:r>
            <a:r>
              <a:rPr lang="it-IT" sz="4800" i="1" dirty="0" smtClean="0">
                <a:solidFill>
                  <a:srgbClr val="FF0000"/>
                </a:solidFill>
              </a:rPr>
              <a:t>(n)]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un codice ha 20 simboli, allora, poiché un singolo simbolo porta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i="1" dirty="0" smtClean="0">
                <a:solidFill>
                  <a:srgbClr val="FF0000"/>
                </a:solidFill>
              </a:rPr>
              <a:t>log</a:t>
            </a:r>
            <a:r>
              <a:rPr lang="it-IT" i="1" baseline="-25000" dirty="0" smtClean="0">
                <a:solidFill>
                  <a:srgbClr val="FF0000"/>
                </a:solidFill>
              </a:rPr>
              <a:t>2</a:t>
            </a:r>
            <a:r>
              <a:rPr lang="it-IT" i="1" dirty="0" smtClean="0">
                <a:solidFill>
                  <a:srgbClr val="FF0000"/>
                </a:solidFill>
              </a:rPr>
              <a:t>(20) </a:t>
            </a:r>
            <a:r>
              <a:rPr lang="it-IT" dirty="0" smtClean="0"/>
              <a:t>che è pari a 4,321 circa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per rappresentare tale codice occorrono </a:t>
            </a:r>
            <a:r>
              <a:rPr lang="it-IT" i="1" dirty="0" smtClean="0">
                <a:solidFill>
                  <a:srgbClr val="FF0000"/>
                </a:solidFill>
              </a:rPr>
              <a:t>5 cifre binarie</a:t>
            </a:r>
            <a:endParaRPr lang="it-IT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SU CODICI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HAMMING</a:t>
            </a:r>
          </a:p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LEVENSTHEIN</a:t>
            </a:r>
          </a:p>
          <a:p>
            <a:r>
              <a:rPr lang="it-IT" dirty="0" smtClean="0"/>
              <a:t>RIDONDANZA</a:t>
            </a:r>
          </a:p>
          <a:p>
            <a:r>
              <a:rPr lang="it-IT" dirty="0" smtClean="0"/>
              <a:t>CODICI A CORREZIONE </a:t>
            </a:r>
            <a:r>
              <a:rPr lang="it-IT" dirty="0" err="1" smtClean="0"/>
              <a:t>D’ERRORE</a:t>
            </a:r>
            <a:endParaRPr lang="it-IT" dirty="0" smtClean="0"/>
          </a:p>
          <a:p>
            <a:r>
              <a:rPr lang="it-IT" dirty="0" smtClean="0"/>
              <a:t>CODICI LINEARI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HAMMING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Date due stringhe x ed y si dice distanza di </a:t>
            </a:r>
            <a:r>
              <a:rPr lang="it-IT" dirty="0" err="1" smtClean="0"/>
              <a:t>Hamming</a:t>
            </a:r>
            <a:r>
              <a:rPr lang="it-IT" dirty="0" smtClean="0"/>
              <a:t> tra x ed y è il numero di posizioni in cui le due stringhe differiscono</a:t>
            </a:r>
          </a:p>
          <a:p>
            <a:r>
              <a:rPr lang="it-IT" dirty="0" smtClean="0"/>
              <a:t>ESEMPIO (+ se uguali, - se diversi)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La distanza di </a:t>
            </a:r>
            <a:r>
              <a:rPr lang="it-IT" dirty="0" err="1" smtClean="0"/>
              <a:t>Hamming</a:t>
            </a:r>
            <a:r>
              <a:rPr lang="it-IT" dirty="0" smtClean="0"/>
              <a:t> è 2</a:t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r>
              <a:rPr lang="it-IT" dirty="0" smtClean="0"/>
              <a:t>			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699792" y="3068960"/>
          <a:ext cx="331236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LEVENSTHEIN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una modifica della distanza di </a:t>
            </a:r>
            <a:r>
              <a:rPr lang="it-IT" dirty="0" err="1" smtClean="0"/>
              <a:t>Hamming</a:t>
            </a:r>
            <a:r>
              <a:rPr lang="it-IT" dirty="0" smtClean="0"/>
              <a:t>, in cui invece di misurare il numero di caratteri differenti tra due stringhe misuriamo il numero di operazioni necessarie per passare da una stringa all’altra.</a:t>
            </a:r>
          </a:p>
          <a:p>
            <a:r>
              <a:rPr lang="it-IT" dirty="0" smtClean="0"/>
              <a:t>Le operazioni possibili sono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Delete</a:t>
            </a:r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Insert</a:t>
            </a:r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Substitute</a:t>
            </a:r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distanza di </a:t>
            </a:r>
            <a:r>
              <a:rPr lang="it-IT" dirty="0" err="1" smtClean="0"/>
              <a:t>Hamming</a:t>
            </a:r>
            <a:r>
              <a:rPr lang="it-IT" dirty="0" smtClean="0"/>
              <a:t> è univoca, mentre quella di </a:t>
            </a:r>
            <a:r>
              <a:rPr lang="it-IT" dirty="0" err="1" smtClean="0"/>
              <a:t>Levensthein</a:t>
            </a:r>
            <a:r>
              <a:rPr lang="it-IT" dirty="0" smtClean="0"/>
              <a:t> non lo è.</a:t>
            </a:r>
          </a:p>
          <a:p>
            <a:r>
              <a:rPr lang="it-IT" dirty="0" smtClean="0"/>
              <a:t>La distanza di </a:t>
            </a:r>
            <a:r>
              <a:rPr lang="it-IT" dirty="0" err="1" smtClean="0"/>
              <a:t>Hamming</a:t>
            </a:r>
            <a:r>
              <a:rPr lang="it-IT" dirty="0" smtClean="0"/>
              <a:t> misura un errore per ogni simbolo aggiunto o rimosso ed uno per ogni simbolo sostituito, mentre la distanza di </a:t>
            </a:r>
            <a:r>
              <a:rPr lang="it-IT" dirty="0" err="1" smtClean="0"/>
              <a:t>Levensthein</a:t>
            </a:r>
            <a:r>
              <a:rPr lang="it-IT" dirty="0" smtClean="0"/>
              <a:t> potrebbe fornire misure differenti.</a:t>
            </a:r>
          </a:p>
          <a:p>
            <a:r>
              <a:rPr lang="it-IT" dirty="0" smtClean="0"/>
              <a:t>La distanza di </a:t>
            </a:r>
            <a:r>
              <a:rPr lang="it-IT" dirty="0" err="1" smtClean="0"/>
              <a:t>Levensthein</a:t>
            </a:r>
            <a:r>
              <a:rPr lang="it-IT" dirty="0" smtClean="0"/>
              <a:t> si ottiene associando un peso a ciascuna operazione </a:t>
            </a:r>
            <a:r>
              <a:rPr lang="it-IT" dirty="0" err="1" smtClean="0"/>
              <a:t>w</a:t>
            </a:r>
            <a:r>
              <a:rPr lang="it-IT" baseline="-25000" dirty="0" err="1" smtClean="0"/>
              <a:t>D</a:t>
            </a:r>
            <a:r>
              <a:rPr lang="it-IT" dirty="0" smtClean="0"/>
              <a:t>, </a:t>
            </a:r>
            <a:r>
              <a:rPr lang="it-IT" dirty="0" err="1" smtClean="0"/>
              <a:t>w</a:t>
            </a:r>
            <a:r>
              <a:rPr lang="it-IT" baseline="-25000" dirty="0" err="1" smtClean="0"/>
              <a:t>I</a:t>
            </a:r>
            <a:r>
              <a:rPr lang="it-IT" dirty="0" smtClean="0"/>
              <a:t>, </a:t>
            </a:r>
            <a:r>
              <a:rPr lang="it-IT" dirty="0" err="1" smtClean="0"/>
              <a:t>w</a:t>
            </a:r>
            <a:r>
              <a:rPr lang="it-IT" baseline="-25000" dirty="0" err="1" smtClean="0"/>
              <a:t>S</a:t>
            </a:r>
            <a:r>
              <a:rPr lang="it-IT" dirty="0" smtClean="0"/>
              <a:t> e calcolando la somma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		 </a:t>
            </a:r>
            <a:r>
              <a:rPr lang="it-IT" dirty="0" smtClean="0">
                <a:sym typeface="Symbol"/>
              </a:rPr>
              <a:t></a:t>
            </a:r>
            <a:r>
              <a:rPr lang="it-IT" dirty="0" smtClean="0"/>
              <a:t>=Dw</a:t>
            </a:r>
            <a:r>
              <a:rPr lang="it-IT" baseline="-25000" dirty="0" smtClean="0"/>
              <a:t>D</a:t>
            </a:r>
            <a:r>
              <a:rPr lang="it-IT" dirty="0" smtClean="0"/>
              <a:t>+Iw</a:t>
            </a:r>
            <a:r>
              <a:rPr lang="it-IT" baseline="-25000" dirty="0" smtClean="0"/>
              <a:t>I</a:t>
            </a:r>
            <a:r>
              <a:rPr lang="it-IT" dirty="0" smtClean="0"/>
              <a:t>+Sw</a:t>
            </a:r>
            <a:r>
              <a:rPr lang="it-IT" baseline="-25000" dirty="0" smtClean="0"/>
              <a:t>S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Date due stringhe di lunghezza massima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 e minima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, esistono molti modi di disporre il confronto tra le due stringhe</a:t>
            </a:r>
          </a:p>
          <a:p>
            <a:r>
              <a:rPr lang="it-IT" dirty="0" smtClean="0"/>
              <a:t>In particolare, se chiamiamo </a:t>
            </a:r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dirty="0" smtClean="0"/>
              <a:t> il valore (L-l+1) il numero di modi di disporre il confronto è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043608" y="3861048"/>
          <a:ext cx="6780753" cy="1080120"/>
        </p:xfrm>
        <a:graphic>
          <a:graphicData uri="http://schemas.openxmlformats.org/presentationml/2006/ole">
            <p:oleObj spid="_x0000_s3074" name="Equazione" r:id="rId3" imgW="28699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misura della distanza di </a:t>
            </a:r>
            <a:r>
              <a:rPr lang="it-IT" dirty="0" err="1" smtClean="0"/>
              <a:t>Levensthein</a:t>
            </a:r>
            <a:r>
              <a:rPr lang="it-IT" dirty="0" smtClean="0"/>
              <a:t> è definita come il valore minimo della somma </a:t>
            </a:r>
            <a:r>
              <a:rPr lang="it-IT" dirty="0" smtClean="0">
                <a:sym typeface="Symbol"/>
              </a:rPr>
              <a:t> per tutti i modi di disporre il confronto tra le stringhe.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Nell’esempio qui sotto la misura di </a:t>
            </a:r>
            <a:r>
              <a:rPr lang="it-IT" dirty="0" err="1" smtClean="0"/>
              <a:t>Levensthein</a:t>
            </a:r>
            <a:r>
              <a:rPr lang="it-IT" dirty="0" smtClean="0"/>
              <a:t> è diversa da quella di </a:t>
            </a:r>
            <a:r>
              <a:rPr lang="it-IT" dirty="0" err="1" smtClean="0"/>
              <a:t>Hamming</a:t>
            </a:r>
            <a:endParaRPr lang="it-IT" dirty="0" smtClean="0"/>
          </a:p>
          <a:p>
            <a:r>
              <a:rPr lang="it-IT" dirty="0" smtClean="0"/>
              <a:t>La distanza di </a:t>
            </a:r>
            <a:r>
              <a:rPr lang="it-IT" dirty="0" err="1" smtClean="0"/>
              <a:t>Hamming</a:t>
            </a:r>
            <a:r>
              <a:rPr lang="it-IT" dirty="0" smtClean="0"/>
              <a:t> è 5, mentre la distanza di </a:t>
            </a:r>
            <a:r>
              <a:rPr lang="it-IT" dirty="0" err="1" smtClean="0"/>
              <a:t>Levensthein</a:t>
            </a:r>
            <a:r>
              <a:rPr lang="it-IT" dirty="0" smtClean="0"/>
              <a:t> a pesi uniformi pari a 1 è 3</a:t>
            </a:r>
          </a:p>
          <a:p>
            <a:r>
              <a:rPr lang="it-IT" dirty="0" smtClean="0"/>
              <a:t>Talvolta ha senso considerare il peso di inserimento e cancellazione pari ad uno e la sostituzione pari a 0,5. In questo caso la distanza di </a:t>
            </a:r>
            <a:r>
              <a:rPr lang="it-IT" dirty="0" err="1" smtClean="0"/>
              <a:t>Levensthein</a:t>
            </a:r>
            <a:r>
              <a:rPr lang="it-IT" dirty="0" smtClean="0"/>
              <a:t> è 2,5.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4653136"/>
          <a:ext cx="2640286" cy="108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X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4716016" y="4653136"/>
          <a:ext cx="2640286" cy="108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X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RIDONDANZA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n-ario di lunghezza è ridondante quando il numero di simboli codificati </a:t>
            </a:r>
            <a:r>
              <a:rPr lang="it-IT" dirty="0" smtClean="0">
                <a:solidFill>
                  <a:srgbClr val="FF0000"/>
                </a:solidFill>
              </a:rPr>
              <a:t>m</a:t>
            </a:r>
            <a:r>
              <a:rPr lang="it-IT" dirty="0" smtClean="0"/>
              <a:t> è inferiore a </a:t>
            </a:r>
            <a:r>
              <a:rPr lang="it-IT" dirty="0" smtClean="0">
                <a:solidFill>
                  <a:srgbClr val="FF0000"/>
                </a:solidFill>
              </a:rPr>
              <a:t>n</a:t>
            </a:r>
            <a:r>
              <a:rPr lang="it-IT" baseline="30000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;</a:t>
            </a:r>
          </a:p>
          <a:p>
            <a:r>
              <a:rPr lang="it-IT" dirty="0" smtClean="0"/>
              <a:t>La misura m-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n</a:t>
            </a:r>
            <a:r>
              <a:rPr lang="it-IT" baseline="30000" dirty="0" smtClean="0"/>
              <a:t>l</a:t>
            </a:r>
            <a:r>
              <a:rPr lang="it-IT" dirty="0" smtClean="0"/>
              <a:t> si dice ridondanza del codice.</a:t>
            </a:r>
          </a:p>
          <a:p>
            <a:pPr>
              <a:buNone/>
            </a:pPr>
            <a:endParaRPr lang="it-IT" baseline="30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CODICI A CORREZIONE </a:t>
            </a:r>
            <a:r>
              <a:rPr lang="it-IT" dirty="0" err="1" smtClean="0"/>
              <a:t>D’ERRORE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è a correzione d’errore quando una misura di distanza tra il segnale ed il segnale ricevuto diversa da zero è rilevata in un certo numero di casi (chiamati errori rilevabili);</a:t>
            </a:r>
          </a:p>
          <a:p>
            <a:r>
              <a:rPr lang="it-IT" dirty="0" smtClean="0"/>
              <a:t>Un codice a correzione d’errore banale si ottiene inserendo un certo numero di codifiche che non sono valide (codici ridondanti).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CODICI LINEARI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lineare si ottiene da una codifica n-aria di lunghezza l applicando la ridondanza di un numero k di simboli n-ari in più oltre ai k che servono per la codifica dei simboli validi del codice.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CONCETTO </a:t>
            </a:r>
            <a:r>
              <a:rPr lang="it-IT" dirty="0" err="1" smtClean="0"/>
              <a:t>DI</a:t>
            </a:r>
            <a:r>
              <a:rPr lang="it-IT" dirty="0" smtClean="0"/>
              <a:t> COMUNICAZIONE</a:t>
            </a:r>
          </a:p>
          <a:p>
            <a:r>
              <a:rPr lang="it-IT" dirty="0" smtClean="0"/>
              <a:t>MISURE DELL’INFORMAZIONE</a:t>
            </a:r>
          </a:p>
          <a:p>
            <a:r>
              <a:rPr lang="it-IT" dirty="0" smtClean="0"/>
              <a:t>RAPPRESENTAZIONE DELL’INFORMAZIONE</a:t>
            </a:r>
          </a:p>
          <a:p>
            <a:r>
              <a:rPr lang="it-IT" dirty="0" smtClean="0"/>
              <a:t>CODICI </a:t>
            </a:r>
            <a:r>
              <a:rPr lang="it-IT" dirty="0" err="1" smtClean="0"/>
              <a:t>DI</a:t>
            </a:r>
            <a:r>
              <a:rPr lang="it-IT" dirty="0" smtClean="0"/>
              <a:t> RAPPRESENTAZIONE DELL’INFORMAZIONE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CONTROLLO </a:t>
            </a:r>
            <a:r>
              <a:rPr lang="it-IT" dirty="0" err="1" smtClean="0"/>
              <a:t>DI</a:t>
            </a:r>
            <a:r>
              <a:rPr lang="it-IT" dirty="0" smtClean="0"/>
              <a:t> PARITA’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Aggiungendo un solo bit ad una codifica si ottiene un codice lineare base chiamato controllo di parità.</a:t>
            </a:r>
          </a:p>
          <a:p>
            <a:r>
              <a:rPr lang="it-IT" dirty="0" smtClean="0"/>
              <a:t>Alla codifica si aggiunge un bit che misura 1 quando il numero di bit bloccati a 1 è dispari nel resto del codice, mentre misura 0 quando il numero di bit bloccati a 1 e pari.</a:t>
            </a:r>
          </a:p>
          <a:p>
            <a:r>
              <a:rPr lang="it-IT" dirty="0" smtClean="0"/>
              <a:t>Se nella trasmissione un bit cambia da 0 ad 1 o da 1 a 0 (o anche se un qualunque numero dispari di bit cambia da 0 ad 1 o viceversa, il codice non corrisponde più ad un simbolo valido.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ESEMPIO COMPLETO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Dobbiamo codificare tre simboli A, B, C.</a:t>
            </a:r>
          </a:p>
          <a:p>
            <a:r>
              <a:rPr lang="it-IT" dirty="0" smtClean="0"/>
              <a:t>La tabella di codifica base è un codice a due bit con un simbolo invalido (e quindi ridondanza del 25%).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979712" y="2708920"/>
          <a:ext cx="4752528" cy="3168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/>
                <a:gridCol w="1584176"/>
                <a:gridCol w="158417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A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B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C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INV.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codifica con controllo di parità si ottiene con tre bit, di cui uno a conteggio della parità degli altri due.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5656" y="2204864"/>
          <a:ext cx="6096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B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INV.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CODICE ASCII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TABELLA CODICI NON STAMPABILI</a:t>
            </a:r>
          </a:p>
          <a:p>
            <a:r>
              <a:rPr lang="it-IT" dirty="0" smtClean="0"/>
              <a:t>TABELLA CODICI STAMPABILI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CODICE ASCII – CARATTERI NON STAMPABILI</a:t>
            </a:r>
            <a:endParaRPr lang="it-IT" sz="2400" dirty="0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899592" y="1556792"/>
          <a:ext cx="7226300" cy="3321050"/>
        </p:xfrm>
        <a:graphic>
          <a:graphicData uri="http://schemas.openxmlformats.org/presentationml/2006/ole">
            <p:oleObj spid="_x0000_s4098" name="Foglio di lavoro" r:id="rId3" imgW="7226236" imgH="332109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CODICE ASCII – CARATTERI STAMPABILI</a:t>
            </a:r>
            <a:endParaRPr lang="it-IT" sz="2800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39750" y="1628775"/>
          <a:ext cx="8077200" cy="3136900"/>
        </p:xfrm>
        <a:graphic>
          <a:graphicData uri="http://schemas.openxmlformats.org/presentationml/2006/ole">
            <p:oleObj spid="_x0000_s5122" name="Foglio di lavoro" r:id="rId3" imgW="8077155" imgH="313699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FLUENCY (Conoscere e usare l’informatica)</a:t>
            </a:r>
          </a:p>
          <a:p>
            <a:pPr lvl="1"/>
            <a:r>
              <a:rPr lang="it-IT" dirty="0" smtClean="0"/>
              <a:t>CAPITOLO 5: 	pagg. 111-122</a:t>
            </a:r>
          </a:p>
          <a:p>
            <a:pPr lvl="1"/>
            <a:r>
              <a:rPr lang="it-IT" dirty="0" smtClean="0"/>
              <a:t>MAPPA CONCETTUALE A PAGINA 125</a:t>
            </a:r>
          </a:p>
          <a:p>
            <a:r>
              <a:rPr lang="it-IT" dirty="0" smtClean="0"/>
              <a:t>SVOLGERE GLI ESERCIZI A PAGINA</a:t>
            </a:r>
          </a:p>
          <a:p>
            <a:pPr lvl="1"/>
            <a:r>
              <a:rPr lang="it-IT" dirty="0" smtClean="0"/>
              <a:t>123-124	1-9</a:t>
            </a:r>
          </a:p>
          <a:p>
            <a:pPr lvl="1"/>
            <a:r>
              <a:rPr lang="it-IT" dirty="0" smtClean="0"/>
              <a:t>124	1-10 (COMPLETA LA FRASE)</a:t>
            </a:r>
          </a:p>
          <a:p>
            <a:pPr lvl="1"/>
            <a:r>
              <a:rPr lang="it-IT" dirty="0" smtClean="0"/>
              <a:t>124	1-12 (ESERCIZI)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CONCETTO </a:t>
            </a:r>
            <a:r>
              <a:rPr lang="it-IT" dirty="0" err="1" smtClean="0"/>
              <a:t>DI</a:t>
            </a:r>
            <a:r>
              <a:rPr lang="it-IT" dirty="0" smtClean="0"/>
              <a:t> 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problema della comunicazione delle informazioni è piuttosto complesso. </a:t>
            </a:r>
          </a:p>
          <a:p>
            <a:r>
              <a:rPr lang="it-IT" dirty="0" smtClean="0"/>
              <a:t>I fattori della comunicazione</a:t>
            </a:r>
          </a:p>
          <a:p>
            <a:pPr lvl="1"/>
            <a:r>
              <a:rPr lang="it-IT" i="1" dirty="0" smtClean="0"/>
              <a:t>emittente: chi invia il messaggio;</a:t>
            </a:r>
          </a:p>
          <a:p>
            <a:pPr lvl="1"/>
            <a:r>
              <a:rPr lang="it-IT" i="1" dirty="0" smtClean="0"/>
              <a:t>ricevente: chi riceve il messaggio;</a:t>
            </a:r>
          </a:p>
          <a:p>
            <a:pPr lvl="1"/>
            <a:r>
              <a:rPr lang="it-IT" i="1" dirty="0" smtClean="0"/>
              <a:t>messaggio: il contenuto della comunicazione;</a:t>
            </a:r>
          </a:p>
          <a:p>
            <a:pPr lvl="1"/>
            <a:r>
              <a:rPr lang="it-IT" i="1" dirty="0" smtClean="0"/>
              <a:t>contenuto: ciò a cui il messaggio si riferisce;</a:t>
            </a:r>
          </a:p>
          <a:p>
            <a:pPr lvl="1"/>
            <a:r>
              <a:rPr lang="it-IT" i="1" dirty="0" smtClean="0"/>
              <a:t>codice: le regole per comporre i segni;</a:t>
            </a:r>
          </a:p>
          <a:p>
            <a:pPr lvl="1"/>
            <a:r>
              <a:rPr lang="it-IT" i="1" dirty="0" smtClean="0"/>
              <a:t>canale: il mezzo (fisico) attraverso cui passa il messaggio.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COME FUNZIONA LA COMUNICAZIONE DIGITALE</a:t>
            </a:r>
            <a:endParaRPr lang="it-IT" sz="2400" dirty="0"/>
          </a:p>
        </p:txBody>
      </p:sp>
      <p:pic>
        <p:nvPicPr>
          <p:cNvPr id="1026" name="Picture 2" descr="http://upload.wikimedia.org/wikipedia/it/a/a8/Shannon-wea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840"/>
            <a:ext cx="6229350" cy="3486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DELL’INFORMAZIONE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INFORMAZIONE</a:t>
            </a:r>
          </a:p>
          <a:p>
            <a:r>
              <a:rPr lang="it-IT" dirty="0" smtClean="0"/>
              <a:t>VELOCITA’ </a:t>
            </a:r>
            <a:r>
              <a:rPr lang="it-IT" dirty="0" err="1" smtClean="0"/>
              <a:t>DI</a:t>
            </a:r>
            <a:r>
              <a:rPr lang="it-IT" dirty="0" smtClean="0"/>
              <a:t> TRASMISSIONE</a:t>
            </a:r>
          </a:p>
          <a:p>
            <a:r>
              <a:rPr lang="it-IT" dirty="0" smtClean="0"/>
              <a:t>AFFIDABILITA’ </a:t>
            </a:r>
            <a:r>
              <a:rPr lang="it-IT" dirty="0" err="1" smtClean="0"/>
              <a:t>DI</a:t>
            </a:r>
            <a:r>
              <a:rPr lang="it-IT" dirty="0" smtClean="0"/>
              <a:t> CANALE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ALFABETO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definisce </a:t>
            </a:r>
            <a:r>
              <a:rPr lang="it-IT" b="1" i="1" dirty="0" smtClean="0"/>
              <a:t>ALFABETO</a:t>
            </a:r>
            <a:r>
              <a:rPr lang="it-IT" dirty="0" smtClean="0"/>
              <a:t> un insieme non vuoto e finito i cui elementi si chiamano </a:t>
            </a:r>
            <a:r>
              <a:rPr lang="it-IT" b="1" i="1" dirty="0" smtClean="0"/>
              <a:t>simboli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numero di elementi di un alfabeto si chiama </a:t>
            </a:r>
            <a:r>
              <a:rPr lang="it-IT" i="1" dirty="0" smtClean="0"/>
              <a:t>ampiezza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L’informazione minima è portata da un segnale digitale che discrimina (o disambigua) tra due possibili messaggi digitali</a:t>
            </a:r>
          </a:p>
          <a:p>
            <a:r>
              <a:rPr lang="it-IT" dirty="0" smtClean="0"/>
              <a:t>In questo caso si parla di informazione pari ad un BIT</a:t>
            </a:r>
          </a:p>
          <a:p>
            <a:r>
              <a:rPr lang="it-IT" dirty="0" smtClean="0"/>
              <a:t>Se si disambigua tra un numero di messaggi pari ad una potenza del due allora il numero di BIT del messaggio è pari all’esponente di quella potenza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57672"/>
          </a:xfrm>
        </p:spPr>
        <p:txBody>
          <a:bodyPr/>
          <a:lstStyle/>
          <a:p>
            <a:r>
              <a:rPr lang="it-IT" dirty="0" smtClean="0"/>
              <a:t>La sorgente invia un messaggio che è un numero da 0 a 15</a:t>
            </a:r>
            <a:endParaRPr lang="it-IT" dirty="0"/>
          </a:p>
        </p:txBody>
      </p:sp>
      <p:graphicFrame>
        <p:nvGraphicFramePr>
          <p:cNvPr id="4" name="Diagramma 3"/>
          <p:cNvGraphicFramePr/>
          <p:nvPr/>
        </p:nvGraphicFramePr>
        <p:xfrm>
          <a:off x="1475656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1531</Words>
  <Application>Microsoft Office PowerPoint</Application>
  <PresentationFormat>Presentazione su schermo (4:3)</PresentationFormat>
  <Paragraphs>325</Paragraphs>
  <Slides>36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36</vt:i4>
      </vt:variant>
    </vt:vector>
  </HeadingPairs>
  <TitlesOfParts>
    <vt:vector size="39" baseType="lpstr">
      <vt:lpstr>Presentazione del lavoro del team</vt:lpstr>
      <vt:lpstr>Equazione</vt:lpstr>
      <vt:lpstr>Foglio di lavoro</vt:lpstr>
      <vt:lpstr>INFORMATICA PER IL COMMERCIO ELETTRONICO</vt:lpstr>
      <vt:lpstr>INDICE</vt:lpstr>
      <vt:lpstr>AGENDA</vt:lpstr>
      <vt:lpstr>CONCETTO DI COMUNICAZIONE</vt:lpstr>
      <vt:lpstr>COME FUNZIONA LA COMUNICAZIONE DIGITALE</vt:lpstr>
      <vt:lpstr>MISURE DELL’INFORMAZIONE</vt:lpstr>
      <vt:lpstr>ALFABETO</vt:lpstr>
      <vt:lpstr>INFORMAZIONE</vt:lpstr>
      <vt:lpstr>ESEMPIO</vt:lpstr>
      <vt:lpstr>DEFINIZIONE DI INFORMAZIONE</vt:lpstr>
      <vt:lpstr>VELOCITA’ DI TRASMISSIONE</vt:lpstr>
      <vt:lpstr>MULTIPLI DEL BAUD</vt:lpstr>
      <vt:lpstr>ESEMPIO</vt:lpstr>
      <vt:lpstr>AFFIDABILITA’ DI CANALE</vt:lpstr>
      <vt:lpstr>MISURE D’ERRORE</vt:lpstr>
      <vt:lpstr>ESEMPIO</vt:lpstr>
      <vt:lpstr>CODICI</vt:lpstr>
      <vt:lpstr>MISURE DI UN CODICE</vt:lpstr>
      <vt:lpstr>ESEMPIO</vt:lpstr>
      <vt:lpstr>MISURE SU CODICI</vt:lpstr>
      <vt:lpstr>DISTANZA DI HAMMING</vt:lpstr>
      <vt:lpstr>DISTANZA DI LEVENSTHEIN</vt:lpstr>
      <vt:lpstr>CONFRONTO</vt:lpstr>
      <vt:lpstr>CONFRONTO</vt:lpstr>
      <vt:lpstr>CONFRONTO</vt:lpstr>
      <vt:lpstr>ESEMPIO</vt:lpstr>
      <vt:lpstr>RIDONDANZA</vt:lpstr>
      <vt:lpstr>CODICI A CORREZIONE D’ERRORE</vt:lpstr>
      <vt:lpstr>CODICI LINEARI</vt:lpstr>
      <vt:lpstr>CONTROLLO DI PARITA’</vt:lpstr>
      <vt:lpstr>UN ESEMPIO COMPLETO</vt:lpstr>
      <vt:lpstr>ESEMPIO</vt:lpstr>
      <vt:lpstr>CODICE ASCII</vt:lpstr>
      <vt:lpstr>CODICE ASCII – CARATTERI NON STAMPABILI</vt:lpstr>
      <vt:lpstr>CODICE ASCII – CARATTERI STAMPABILI</vt:lpstr>
      <vt:lpstr>RIFERIMENTI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2011-08-10T04:58:40Z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