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5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 realtà le configurazioni sono molte meno, dato che molte sono equivalenti per permutazione</a:t>
            </a:r>
          </a:p>
          <a:p>
            <a:r>
              <a:rPr lang="it-IT" dirty="0" smtClean="0"/>
              <a:t>Ad esempio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sono palesemente equivalenti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123728" y="3140968"/>
          <a:ext cx="4267200" cy="12954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Sono ancora meno in considerazione che le possibili configurazioni ammettono solo differenza nulla o pari ad 1 nel numero di X e di O</a:t>
            </a:r>
          </a:p>
          <a:p>
            <a:r>
              <a:rPr lang="it-IT" dirty="0" smtClean="0"/>
              <a:t>Le configurazioni di prima non sono ammissibili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TIC TAC TOE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mossa che io compio DIMINUISCE sia il numero di mosse disponibili per me che per il mio avversario</a:t>
            </a:r>
          </a:p>
          <a:p>
            <a:r>
              <a:rPr lang="it-IT" dirty="0" smtClean="0"/>
              <a:t>La distanza dalla vittoria è più difficile da misurare, ma un modo elementare è stabilire il numero minimo di mosse che servono per giungere ad una configurazione vittoriosa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EVOLUZIONE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115616" y="1412776"/>
          <a:ext cx="6552735" cy="4464495"/>
        </p:xfrm>
        <a:graphic>
          <a:graphicData uri="http://schemas.openxmlformats.org/drawingml/2006/table">
            <a:tbl>
              <a:tblPr/>
              <a:tblGrid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  <a:gridCol w="436849"/>
              </a:tblGrid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4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141"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35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b="1" dirty="0" smtClean="0"/>
              <a:t>strategia</a:t>
            </a:r>
            <a:r>
              <a:rPr lang="it-IT" dirty="0" smtClean="0"/>
              <a:t> </a:t>
            </a:r>
            <a:r>
              <a:rPr lang="it-IT" dirty="0" smtClean="0"/>
              <a:t>di un giocatore è un completo piano d'azione. Esso specifica un'azione ammissibile del giocatore per ciascuna circostanza in cui il giocatore può essere chiamato ad agire.</a:t>
            </a:r>
          </a:p>
          <a:p>
            <a:r>
              <a:rPr lang="it-IT" dirty="0" smtClean="0"/>
              <a:t>Un </a:t>
            </a:r>
            <a:r>
              <a:rPr lang="it-IT" b="1" dirty="0" smtClean="0"/>
              <a:t>profilo di strategie</a:t>
            </a:r>
            <a:r>
              <a:rPr lang="it-IT" dirty="0" smtClean="0"/>
              <a:t> (talvolta chiamato anche combinazione di strategie) è un insieme di strategie per ogni giocatore che specifica interamente tutte le azioni in un gioco. Un profilo di strategie deve contenere una e una sola strategia per ogni giocatore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 PURE E MISTE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dirty="0" smtClean="0"/>
              <a:t>strategie possono essere di due tipi</a:t>
            </a:r>
          </a:p>
          <a:p>
            <a:pPr lvl="1"/>
            <a:r>
              <a:rPr lang="it-IT" dirty="0" smtClean="0"/>
              <a:t>PURE</a:t>
            </a:r>
          </a:p>
          <a:p>
            <a:pPr lvl="1"/>
            <a:r>
              <a:rPr lang="it-IT" dirty="0" smtClean="0"/>
              <a:t>MISTE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STRATEGIA PURA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b="1" dirty="0" smtClean="0"/>
              <a:t>strategia pura</a:t>
            </a:r>
            <a:r>
              <a:rPr lang="it-IT" dirty="0" smtClean="0"/>
              <a:t> fornisce una definizione completa del modo in cui un giocatore gioca una partita. In particolare, essa determina quale scelta farà il giocatore in qualsiasi situazione che potrebbe affrontare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STRATEGIA MISTA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</a:t>
            </a:r>
            <a:r>
              <a:rPr lang="it-IT" b="1" dirty="0" smtClean="0"/>
              <a:t>strategia mista</a:t>
            </a:r>
            <a:r>
              <a:rPr lang="it-IT" dirty="0" smtClean="0"/>
              <a:t> per un giocatore è una distribuzione di probabilità sull'insieme delle strategie pure che costui ha a disposizione. Se un giocatore ha a disposizione almeno due strategie pure, ci sono infinite strategie miste a disposizione di questo giocatore, potendo scegliere, come probabilità con la quale giocare una strategia pura, qualsiasi numero reale fa 0 ed 1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DEFINIZIONE DELLE STRATEGIE PURE </a:t>
            </a:r>
            <a:r>
              <a:rPr lang="it-IT" smtClean="0"/>
              <a:t>NEL TRIS</a:t>
            </a:r>
            <a:endParaRPr lang="it-I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NEGOZIAZIONE</a:t>
            </a:r>
          </a:p>
          <a:p>
            <a:r>
              <a:rPr lang="it-IT" dirty="0" smtClean="0"/>
              <a:t>STRATEGIA PURA</a:t>
            </a:r>
          </a:p>
          <a:p>
            <a:r>
              <a:rPr lang="it-IT" dirty="0" smtClean="0"/>
              <a:t>STRATEGIA MISTA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NEGOZIAZIONE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negoziazione (o gioco attivo) è la fase di un gioco in cui i player esegue le mosse che gli sono concesse dalle regole del gioco</a:t>
            </a:r>
          </a:p>
          <a:p>
            <a:r>
              <a:rPr lang="it-IT" dirty="0" smtClean="0"/>
              <a:t>La negoziazione consiste nella esecuzione di una mossa, dopo che se ne sono calcolate le conseguenze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CONSEGUENZE </a:t>
            </a:r>
            <a:r>
              <a:rPr lang="it-IT" dirty="0" err="1" smtClean="0"/>
              <a:t>DI</a:t>
            </a:r>
            <a:r>
              <a:rPr lang="it-IT" dirty="0" smtClean="0"/>
              <a:t> UNA MOSSA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volta che eseguiamo una mossa in un gioco si verificano quattro condizioni</a:t>
            </a:r>
          </a:p>
          <a:p>
            <a:pPr lvl="1"/>
            <a:r>
              <a:rPr lang="it-IT" dirty="0" smtClean="0"/>
              <a:t>Aumentano o diminuiscono le mosse che possiamo eseguire successivamente</a:t>
            </a:r>
          </a:p>
          <a:p>
            <a:pPr lvl="1"/>
            <a:r>
              <a:rPr lang="it-IT" dirty="0" smtClean="0"/>
              <a:t>Aumentano o diminuiscono le mosse che possono eseguire i nostri avversari</a:t>
            </a:r>
          </a:p>
          <a:p>
            <a:pPr lvl="1"/>
            <a:r>
              <a:rPr lang="it-IT" dirty="0" smtClean="0"/>
              <a:t>Aumenta o diminuisce la nostra distanza dalla vittoria</a:t>
            </a:r>
          </a:p>
          <a:p>
            <a:pPr lvl="1"/>
            <a:r>
              <a:rPr lang="it-IT" dirty="0" smtClean="0"/>
              <a:t>Aumenta o diminuisce la distanza dalla vittoria dell’avversario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Esistono due tipi di mosse</a:t>
            </a:r>
          </a:p>
          <a:p>
            <a:pPr lvl="1"/>
            <a:r>
              <a:rPr lang="it-IT" dirty="0" smtClean="0"/>
              <a:t>Tattiche		che hanno un vantaggio immediato</a:t>
            </a:r>
            <a:br>
              <a:rPr lang="it-IT" dirty="0" smtClean="0"/>
            </a:br>
            <a:r>
              <a:rPr lang="it-IT" dirty="0" smtClean="0"/>
              <a:t>			per il player</a:t>
            </a:r>
          </a:p>
          <a:p>
            <a:pPr lvl="1"/>
            <a:r>
              <a:rPr lang="it-IT" dirty="0" smtClean="0"/>
              <a:t>Strategiche	che non hanno un vantaggio immediato</a:t>
            </a:r>
            <a:br>
              <a:rPr lang="it-IT" dirty="0" smtClean="0"/>
            </a:br>
            <a:r>
              <a:rPr lang="it-IT" dirty="0" smtClean="0"/>
              <a:t>			per il player</a:t>
            </a:r>
          </a:p>
          <a:p>
            <a:r>
              <a:rPr lang="it-IT" dirty="0" smtClean="0"/>
              <a:t>Naturalmente le mosse possono essere </a:t>
            </a:r>
          </a:p>
          <a:p>
            <a:pPr lvl="1"/>
            <a:r>
              <a:rPr lang="it-IT" dirty="0" smtClean="0"/>
              <a:t>POSITIVE		se hanno un vantaggio </a:t>
            </a:r>
          </a:p>
          <a:p>
            <a:pPr lvl="1"/>
            <a:r>
              <a:rPr lang="it-IT" dirty="0" smtClean="0"/>
              <a:t>NEGATIVE	se hanno uno svantaggio</a:t>
            </a:r>
          </a:p>
          <a:p>
            <a:pPr lvl="1"/>
            <a:r>
              <a:rPr lang="it-IT" dirty="0" smtClean="0"/>
              <a:t>NEUTRE		se non hanno né vantaggi né svantaggi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552" y="1268760"/>
          <a:ext cx="7920880" cy="5040556"/>
        </p:xfrm>
        <a:graphic>
          <a:graphicData uri="http://schemas.openxmlformats.org/drawingml/2006/table">
            <a:tbl>
              <a:tblPr/>
              <a:tblGrid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  <a:gridCol w="720080"/>
              </a:tblGrid>
              <a:tr h="494172"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</a:t>
                      </a:r>
                      <a:endParaRPr lang="it-IT" sz="600" b="0" i="0" u="none" strike="noStrike" dirty="0" smtClean="0">
                        <a:solidFill>
                          <a:srgbClr val="00B05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DISPONIBILITA' </a:t>
                      </a:r>
                      <a:endParaRPr lang="it-IT" sz="600" b="0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</a:t>
                      </a:r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DISPONIBILITA‘</a:t>
                      </a: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MOSSE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</a:t>
                      </a:r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DISPONIBILITA</a:t>
                      </a: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'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MOSSE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AUMENTA DISPONIBILITA'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</a:t>
                      </a:r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DISPONIBILITA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' </a:t>
                      </a:r>
                      <a:endParaRPr lang="it-IT" sz="600" b="0" i="0" u="none" strike="noStrike" dirty="0" smtClean="0">
                        <a:solidFill>
                          <a:srgbClr val="00B05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DIMINUISCE DISPONIBILITA' </a:t>
                      </a:r>
                      <a:endParaRPr lang="it-IT" sz="600" b="0" i="0" u="none" strike="noStrike" dirty="0" smtClean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MOSSE </a:t>
                      </a:r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b"/>
                      <a:endParaRPr lang="it-IT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748" marR="2748" marT="27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AUMENTA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DIMINUISCE DISPONIBILITA' MOSSE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AUMENTA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NEUTRA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NEUTRA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POSITIVA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AUMENTA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7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RIMANE INVARIATA DISTANZA 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STRATEGICA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33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DIMINUISCE </a:t>
                      </a:r>
                      <a:endParaRPr lang="it-IT" sz="6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it-IT" sz="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DISTANZA </a:t>
                      </a:r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DALLA VITTORIA DEL PLAYER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DIMINUISCE DISTANZA DALLA VITTORIA DEGLI AVVERSARI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TATTICA NEGATIVA</a:t>
                      </a:r>
                    </a:p>
                  </a:txBody>
                  <a:tcPr marL="2748" marR="2748" marT="27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inkTgt spid="_x0000_s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inkTgt spid="_x0000_s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inkTgt spid="_x0000_s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inkTgt spid="_x0000_s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EVOLUZIONE DEL GIOCO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gioco può evolvere in molti modi diversi</a:t>
            </a:r>
          </a:p>
          <a:p>
            <a:r>
              <a:rPr lang="it-IT" dirty="0" smtClean="0"/>
              <a:t>Se io mando il gioco in una direzione, con una mia mossa, può accadere che lo stato in cui il gioco si trova prima della mossa possa essere ripristinato oppure no</a:t>
            </a:r>
          </a:p>
          <a:p>
            <a:r>
              <a:rPr lang="it-IT" dirty="0" smtClean="0"/>
              <a:t>Quindi le mosse possono anche essere classificate come segue</a:t>
            </a:r>
          </a:p>
          <a:p>
            <a:pPr lvl="1"/>
            <a:r>
              <a:rPr lang="it-IT" dirty="0" smtClean="0"/>
              <a:t>Reversibili volontariamente</a:t>
            </a:r>
          </a:p>
          <a:p>
            <a:pPr lvl="1"/>
            <a:r>
              <a:rPr lang="it-IT" dirty="0" smtClean="0"/>
              <a:t>Reversibili fuori controllo</a:t>
            </a:r>
          </a:p>
          <a:p>
            <a:pPr lvl="1"/>
            <a:r>
              <a:rPr lang="it-IT" dirty="0" smtClean="0"/>
              <a:t>Irreversibili </a:t>
            </a:r>
          </a:p>
          <a:p>
            <a:r>
              <a:rPr lang="it-IT" dirty="0" smtClean="0"/>
              <a:t>Esistono giochi che contengono solo una parte delle mosse di cui sopra (7 tipi)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ANALISI ESEMPLIFICATIVE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TIC TAC TOE (IL GIOCO DEL TRIS)	</a:t>
            </a:r>
          </a:p>
          <a:p>
            <a:r>
              <a:rPr lang="it-IT" dirty="0" smtClean="0"/>
              <a:t>Il gioco è un sistema a stati in cui gli stati sono le </a:t>
            </a:r>
            <a:r>
              <a:rPr lang="it-IT" dirty="0" smtClean="0">
                <a:solidFill>
                  <a:srgbClr val="FF0000"/>
                </a:solidFill>
              </a:rPr>
              <a:t>configurazioni </a:t>
            </a:r>
            <a:endParaRPr lang="it-IT" dirty="0" smtClean="0"/>
          </a:p>
          <a:p>
            <a:r>
              <a:rPr lang="it-IT" dirty="0" smtClean="0"/>
              <a:t>Dato un riquadro 3x3 (la </a:t>
            </a:r>
            <a:r>
              <a:rPr lang="it-IT" dirty="0" err="1" smtClean="0"/>
              <a:t>schacchiera</a:t>
            </a:r>
            <a:r>
              <a:rPr lang="it-IT" dirty="0" smtClean="0"/>
              <a:t> classica di gioco) le configurazioni possibili sono determinate dalle etichettature delle nove celle</a:t>
            </a:r>
          </a:p>
          <a:p>
            <a:r>
              <a:rPr lang="it-IT" dirty="0" smtClean="0"/>
              <a:t>Sono ammissibili tre etichette per cella</a:t>
            </a:r>
          </a:p>
          <a:p>
            <a:r>
              <a:rPr lang="it-IT" dirty="0" smtClean="0"/>
              <a:t>Quindi le configurazioni possibili sono 9</a:t>
            </a:r>
            <a:r>
              <a:rPr lang="it-IT" baseline="30000" dirty="0" smtClean="0"/>
              <a:t>3</a:t>
            </a:r>
            <a:r>
              <a:rPr lang="it-IT" dirty="0" smtClean="0"/>
              <a:t>=243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1078</Words>
  <Application>Microsoft Office PowerPoint</Application>
  <PresentationFormat>Presentazione su schermo (4:3)</PresentationFormat>
  <Paragraphs>335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Presentazione del lavoro del team</vt:lpstr>
      <vt:lpstr>INFORMATICA PER IL COMMERCIO ELETTRONICO</vt:lpstr>
      <vt:lpstr>INDICE</vt:lpstr>
      <vt:lpstr>AGENDA</vt:lpstr>
      <vt:lpstr>NEGOZIAZIONE</vt:lpstr>
      <vt:lpstr>CONSEGUENZE DI UNA MOSSA</vt:lpstr>
      <vt:lpstr>SCHEMA</vt:lpstr>
      <vt:lpstr>SCHEMA</vt:lpstr>
      <vt:lpstr>EVOLUZIONE DEL GIOCO</vt:lpstr>
      <vt:lpstr>ANALISI ESEMPLIFICATIVE</vt:lpstr>
      <vt:lpstr>TIC TAC TOE</vt:lpstr>
      <vt:lpstr>TIC TAC TOE</vt:lpstr>
      <vt:lpstr>TIC TAC TOE</vt:lpstr>
      <vt:lpstr>UNA EVOLUZIONE</vt:lpstr>
      <vt:lpstr>STRATEGIE</vt:lpstr>
      <vt:lpstr>STRATEGIE PURE E MISTE</vt:lpstr>
      <vt:lpstr>STRATEGIA PURA</vt:lpstr>
      <vt:lpstr>STRATEGIA MISTA</vt:lpstr>
      <vt:lpstr>ESERCIZIO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2011-08-21T20:21:00Z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