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COMPRALO SUBITO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Compralo </a:t>
            </a:r>
            <a:r>
              <a:rPr lang="it-IT" b="1" dirty="0" smtClean="0"/>
              <a:t>Subito</a:t>
            </a:r>
            <a:r>
              <a:rPr lang="it-IT" dirty="0" smtClean="0"/>
              <a:t>: ogni volta che vedi il </a:t>
            </a:r>
            <a:r>
              <a:rPr lang="it-IT" dirty="0" smtClean="0"/>
              <a:t>simbolo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puoi </a:t>
            </a:r>
            <a:r>
              <a:rPr lang="it-IT" dirty="0" smtClean="0"/>
              <a:t>acquistare l'oggetto immediatamente, al prezzo stabilito dal venditore, senza dover partecipare a un'asta! </a:t>
            </a:r>
          </a:p>
          <a:p>
            <a:r>
              <a:rPr lang="it-IT" b="1" dirty="0" smtClean="0"/>
              <a:t>Contatto Diretto:</a:t>
            </a:r>
            <a:r>
              <a:rPr lang="it-IT" dirty="0" smtClean="0"/>
              <a:t> disponibile solo per alcune categorie, tra cui </a:t>
            </a:r>
            <a:r>
              <a:rPr lang="it-IT" dirty="0" err="1" smtClean="0"/>
              <a:t>eBay</a:t>
            </a:r>
            <a:r>
              <a:rPr lang="it-IT" dirty="0" smtClean="0"/>
              <a:t> Motori e </a:t>
            </a:r>
            <a:r>
              <a:rPr lang="it-IT" dirty="0" err="1" smtClean="0"/>
              <a:t>eBay</a:t>
            </a:r>
            <a:r>
              <a:rPr lang="it-IT" dirty="0" smtClean="0"/>
              <a:t> Case. Si tratta di un formato puramente inserzionistico contraddistinto dall’icona </a:t>
            </a:r>
            <a:r>
              <a:rPr lang="it-IT" dirty="0" smtClean="0"/>
              <a:t>con il testo contatto diretto</a:t>
            </a:r>
          </a:p>
          <a:p>
            <a:pPr lvl="1"/>
            <a:r>
              <a:rPr lang="it-IT" dirty="0" smtClean="0"/>
              <a:t>In </a:t>
            </a:r>
            <a:r>
              <a:rPr lang="it-IT" dirty="0" smtClean="0"/>
              <a:t>questo caso è possibile contattare direttamente il venditore e concludere la transazione di persona.  Non è previsto il rilascio di feedback.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16519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PUBBLICAZIONE </a:t>
            </a:r>
            <a:r>
              <a:rPr lang="it-IT" dirty="0" err="1" smtClean="0"/>
              <a:t>DI</a:t>
            </a:r>
            <a:r>
              <a:rPr lang="it-IT" dirty="0" smtClean="0"/>
              <a:t> UN ANNUNCIO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SELEZIONE DELL’OGGETTO</a:t>
            </a:r>
          </a:p>
          <a:p>
            <a:r>
              <a:rPr lang="it-IT" dirty="0" smtClean="0"/>
              <a:t>CATEGORIA</a:t>
            </a:r>
          </a:p>
          <a:p>
            <a:r>
              <a:rPr lang="it-IT" dirty="0" smtClean="0"/>
              <a:t>TITOLO</a:t>
            </a:r>
          </a:p>
          <a:p>
            <a:r>
              <a:rPr lang="it-IT" dirty="0" smtClean="0"/>
              <a:t>DESCRIZIONE</a:t>
            </a:r>
          </a:p>
          <a:p>
            <a:r>
              <a:rPr lang="it-IT" dirty="0" smtClean="0"/>
              <a:t>FOTO</a:t>
            </a:r>
          </a:p>
          <a:p>
            <a:r>
              <a:rPr lang="it-IT" dirty="0" smtClean="0"/>
              <a:t>SPEDIZIONE</a:t>
            </a:r>
          </a:p>
          <a:p>
            <a:r>
              <a:rPr lang="it-IT" dirty="0" smtClean="0"/>
              <a:t>METODO </a:t>
            </a:r>
            <a:r>
              <a:rPr lang="it-IT" dirty="0" err="1" smtClean="0"/>
              <a:t>DI</a:t>
            </a:r>
            <a:r>
              <a:rPr lang="it-IT" dirty="0" smtClean="0"/>
              <a:t> PAGAMENTO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SELEZIONE DELL’OGGETTO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primo oggetto da mettere in vendita su </a:t>
            </a:r>
            <a:r>
              <a:rPr lang="it-IT" dirty="0" err="1" smtClean="0"/>
              <a:t>eBay</a:t>
            </a:r>
            <a:r>
              <a:rPr lang="it-IT" dirty="0" smtClean="0"/>
              <a:t> dovrebbe essere:</a:t>
            </a:r>
          </a:p>
          <a:p>
            <a:pPr lvl="1"/>
            <a:r>
              <a:rPr lang="it-IT" dirty="0" smtClean="0"/>
              <a:t>qualcosa che già possiedi </a:t>
            </a:r>
          </a:p>
          <a:p>
            <a:pPr lvl="1"/>
            <a:r>
              <a:rPr lang="it-IT" dirty="0" smtClean="0"/>
              <a:t>piccolo e non fragile</a:t>
            </a:r>
          </a:p>
          <a:p>
            <a:pPr lvl="1"/>
            <a:r>
              <a:rPr lang="it-IT" dirty="0" smtClean="0"/>
              <a:t>di valore moderato </a:t>
            </a:r>
          </a:p>
          <a:p>
            <a:pPr lvl="1"/>
            <a:r>
              <a:rPr lang="it-IT" dirty="0" smtClean="0"/>
              <a:t>facile da imballare e spedire.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CATEGORIA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Controlla come gli altri venditori hanno messo in vendita oggetti simili al tuo. Analizza le altre inserzioni:</a:t>
            </a:r>
          </a:p>
          <a:p>
            <a:pPr lvl="1"/>
            <a:r>
              <a:rPr lang="it-IT" dirty="0" smtClean="0"/>
              <a:t>la categoria in cui l'oggetto è stato messo in vendita</a:t>
            </a:r>
          </a:p>
          <a:p>
            <a:pPr lvl="1"/>
            <a:r>
              <a:rPr lang="it-IT" dirty="0" smtClean="0"/>
              <a:t>il formato di vendita (asta online, Compralo Subito e Proposta d'acquisto)</a:t>
            </a:r>
          </a:p>
          <a:p>
            <a:pPr lvl="1"/>
            <a:r>
              <a:rPr lang="it-IT" dirty="0" smtClean="0"/>
              <a:t>il prezzo di partenza</a:t>
            </a:r>
          </a:p>
          <a:p>
            <a:r>
              <a:rPr lang="it-IT" dirty="0" smtClean="0"/>
              <a:t>Se scegli il formato asta on </a:t>
            </a:r>
            <a:r>
              <a:rPr lang="it-IT" dirty="0" err="1" smtClean="0"/>
              <a:t>line</a:t>
            </a:r>
            <a:r>
              <a:rPr lang="it-IT" dirty="0" smtClean="0"/>
              <a:t>, inserisci un prezzo di partenza contenuto e non avvalerti del Prezzo di Riserva. In questo modo attirerai gli acquirenti alla ricerca di buoni affari che facendo offerte potrebbero far lievitare il prezzo finale.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pagamento delle tariffe </a:t>
            </a:r>
            <a:r>
              <a:rPr lang="it-IT" dirty="0" err="1" smtClean="0"/>
              <a:t>eBay</a:t>
            </a:r>
            <a:r>
              <a:rPr lang="it-IT" dirty="0" smtClean="0"/>
              <a:t> può avvenire in modi diversi.</a:t>
            </a:r>
          </a:p>
          <a:p>
            <a:pPr lvl="1"/>
            <a:r>
              <a:rPr lang="it-IT" b="1" dirty="0" smtClean="0"/>
              <a:t>Carta di credito:</a:t>
            </a:r>
            <a:r>
              <a:rPr lang="it-IT" dirty="0" smtClean="0"/>
              <a:t> per effettuare pagamenti automatici puoi inserire i dati della carta di credito (Visa/CartaSì o MasterCard/</a:t>
            </a:r>
            <a:r>
              <a:rPr lang="it-IT" dirty="0" err="1" smtClean="0"/>
              <a:t>Eurocard</a:t>
            </a:r>
            <a:r>
              <a:rPr lang="it-IT" dirty="0" smtClean="0"/>
              <a:t>) sull'account </a:t>
            </a:r>
            <a:r>
              <a:rPr lang="it-IT" dirty="0" err="1" smtClean="0"/>
              <a:t>eBay</a:t>
            </a:r>
            <a:r>
              <a:rPr lang="it-IT" dirty="0" smtClean="0"/>
              <a:t> e ogni mese </a:t>
            </a:r>
            <a:r>
              <a:rPr lang="it-IT" dirty="0" err="1" smtClean="0"/>
              <a:t>eBay</a:t>
            </a:r>
            <a:r>
              <a:rPr lang="it-IT" dirty="0" smtClean="0"/>
              <a:t> ti addebiterà l'importo della relativa fattura direttamente sulla carta di credito di cui hai fornito i dati. L'addebito sulla carta di credito avviene in genere 7-10 giorni dopo la ricezione della fattura. </a:t>
            </a:r>
          </a:p>
          <a:p>
            <a:pPr lvl="1"/>
            <a:r>
              <a:rPr lang="it-IT" dirty="0" smtClean="0"/>
              <a:t>Per pagare una fattura </a:t>
            </a:r>
            <a:r>
              <a:rPr lang="it-IT" dirty="0" err="1" smtClean="0"/>
              <a:t>eBay</a:t>
            </a:r>
            <a:r>
              <a:rPr lang="it-IT" dirty="0" smtClean="0"/>
              <a:t> con la carta di credito puoi effettuare anche un pagamento in soluzione unica.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</a:t>
            </a:r>
            <a:r>
              <a:rPr lang="it-IT" dirty="0" err="1" smtClean="0"/>
              <a:t>DI</a:t>
            </a:r>
            <a:r>
              <a:rPr lang="it-IT" dirty="0" smtClean="0"/>
              <a:t> 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err="1" smtClean="0"/>
              <a:t>PayPal</a:t>
            </a:r>
            <a:r>
              <a:rPr lang="it-IT" dirty="0" smtClean="0"/>
              <a:t>: è un modo sicuro e conveniente per pagare le tariffe di </a:t>
            </a:r>
            <a:r>
              <a:rPr lang="it-IT" dirty="0" err="1" smtClean="0"/>
              <a:t>eBay</a:t>
            </a:r>
            <a:r>
              <a:rPr lang="it-IT" dirty="0" smtClean="0"/>
              <a:t>. Se decidi di pagare le tariffe mensilmente, l'importo della fattura ti sarà dedotto automaticamente dal tuo conto </a:t>
            </a:r>
            <a:r>
              <a:rPr lang="it-IT" dirty="0" err="1" smtClean="0"/>
              <a:t>PayPal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b="1" dirty="0" smtClean="0"/>
              <a:t>Addebito automatico sul conto bancario</a:t>
            </a:r>
            <a:r>
              <a:rPr lang="it-IT" dirty="0" smtClean="0"/>
              <a:t>: questa opzione ti consente di pagare la fattura mensile in modo semplice e comodo. </a:t>
            </a:r>
            <a:r>
              <a:rPr lang="it-IT" dirty="0" smtClean="0"/>
              <a:t>Per </a:t>
            </a:r>
            <a:r>
              <a:rPr lang="it-IT" dirty="0" smtClean="0"/>
              <a:t>richiedere l'Addebito automatico sul conto bancario devi inviare per posta un Mandato di autorizzazione firmato.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</a:t>
            </a:r>
            <a:r>
              <a:rPr lang="it-IT" dirty="0" err="1" smtClean="0"/>
              <a:t>DI</a:t>
            </a:r>
            <a:r>
              <a:rPr lang="it-IT" dirty="0" smtClean="0"/>
              <a:t> 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Bonifico bancario</a:t>
            </a:r>
            <a:r>
              <a:rPr lang="it-IT" dirty="0" smtClean="0"/>
              <a:t>: puoi pagare tramite bonifico bancario direttamente dalla tua banca o online.  Il pagamento viene registrato sull'account </a:t>
            </a:r>
            <a:r>
              <a:rPr lang="it-IT" dirty="0" err="1" smtClean="0"/>
              <a:t>eBay</a:t>
            </a:r>
            <a:r>
              <a:rPr lang="it-IT" dirty="0" smtClean="0"/>
              <a:t> entro </a:t>
            </a:r>
            <a:r>
              <a:rPr lang="it-IT" b="1" dirty="0" smtClean="0"/>
              <a:t>10 giorni</a:t>
            </a:r>
            <a:r>
              <a:rPr lang="it-IT" dirty="0" smtClean="0"/>
              <a:t> dalla data del pagamento. Di seguito sono riportate le informazioni necessarie per effettuare il pagamento. Nel campo Causale è necessario indicare il numero dell'account di </a:t>
            </a:r>
            <a:r>
              <a:rPr lang="it-IT" dirty="0" err="1" smtClean="0"/>
              <a:t>eBay</a:t>
            </a:r>
            <a:r>
              <a:rPr lang="it-IT" dirty="0" smtClean="0"/>
              <a:t> (compresa la lettera "E"). Vedi il modello di esempio. Il numero dell'account </a:t>
            </a:r>
            <a:r>
              <a:rPr lang="it-IT" dirty="0" err="1" smtClean="0"/>
              <a:t>eBay</a:t>
            </a:r>
            <a:r>
              <a:rPr lang="it-IT" dirty="0" smtClean="0"/>
              <a:t> è indicato nello Stato dell'account, in alto a sinistra. 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</a:t>
            </a:r>
            <a:r>
              <a:rPr lang="it-IT" dirty="0" err="1" smtClean="0"/>
              <a:t>DI</a:t>
            </a:r>
            <a:r>
              <a:rPr lang="it-IT" dirty="0" smtClean="0"/>
              <a:t> 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Assegno o vaglia postale:</a:t>
            </a:r>
            <a:r>
              <a:rPr lang="it-IT" dirty="0" smtClean="0"/>
              <a:t> per utilizzare questo metodo di pagamento, devi allegare il tagliando di pagamento unitamente all'assegno con l'indicazione del tuo numero di Account </a:t>
            </a:r>
            <a:r>
              <a:rPr lang="it-IT" dirty="0" err="1" smtClean="0"/>
              <a:t>eBay</a:t>
            </a:r>
            <a:r>
              <a:rPr lang="it-IT" dirty="0" smtClean="0"/>
              <a:t>. Se invece scegli di pagare con vaglia postale scrivi nella parte relativa alle comunicazioni del mittente il numero dell'Account e il tuo ID utente</a:t>
            </a:r>
            <a:r>
              <a:rPr lang="it-IT" smtClean="0"/>
              <a:t>. </a:t>
            </a:r>
            <a:endParaRPr lang="it-IT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COME FUNZIONA EBAY</a:t>
            </a:r>
          </a:p>
          <a:p>
            <a:r>
              <a:rPr lang="it-IT" dirty="0" smtClean="0"/>
              <a:t>CERCARE OGGETTI SU EBAY</a:t>
            </a:r>
          </a:p>
          <a:p>
            <a:r>
              <a:rPr lang="it-IT" dirty="0" smtClean="0"/>
              <a:t>PUBBLICARE ANNUNCI SU EBAY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PERCHE’ EBAY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Ha milioni di </a:t>
            </a:r>
            <a:r>
              <a:rPr lang="it-IT" b="1" dirty="0" smtClean="0"/>
              <a:t>utenti </a:t>
            </a:r>
            <a:endParaRPr lang="it-IT" dirty="0" smtClean="0"/>
          </a:p>
          <a:p>
            <a:r>
              <a:rPr lang="it-IT" dirty="0" smtClean="0"/>
              <a:t>Sono in vendita </a:t>
            </a:r>
            <a:r>
              <a:rPr lang="it-IT" b="1" dirty="0" smtClean="0"/>
              <a:t>milioni </a:t>
            </a:r>
            <a:r>
              <a:rPr lang="it-IT" b="1" dirty="0" smtClean="0"/>
              <a:t>di oggetti</a:t>
            </a:r>
            <a:r>
              <a:rPr lang="it-IT" dirty="0" smtClean="0"/>
              <a:t> </a:t>
            </a:r>
            <a:endParaRPr lang="it-IT" dirty="0" smtClean="0"/>
          </a:p>
          <a:p>
            <a:pPr lvl="1"/>
            <a:r>
              <a:rPr lang="it-IT" dirty="0" smtClean="0"/>
              <a:t>Dalle </a:t>
            </a:r>
            <a:r>
              <a:rPr lang="it-IT" b="1" dirty="0" smtClean="0"/>
              <a:t>ultime novità</a:t>
            </a:r>
            <a:r>
              <a:rPr lang="it-IT" dirty="0" smtClean="0"/>
              <a:t> sul mercato a rari oggetti da collezione </a:t>
            </a:r>
          </a:p>
          <a:p>
            <a:r>
              <a:rPr lang="it-IT" dirty="0" smtClean="0"/>
              <a:t>Diversi </a:t>
            </a:r>
            <a:r>
              <a:rPr lang="it-IT" dirty="0" smtClean="0"/>
              <a:t>modi per acquistare e vendere: </a:t>
            </a:r>
            <a:endParaRPr lang="it-IT" dirty="0" smtClean="0"/>
          </a:p>
          <a:p>
            <a:pPr lvl="1"/>
            <a:r>
              <a:rPr lang="it-IT" dirty="0" smtClean="0"/>
              <a:t>asta </a:t>
            </a:r>
            <a:r>
              <a:rPr lang="it-IT" dirty="0" smtClean="0"/>
              <a:t>online, </a:t>
            </a:r>
            <a:endParaRPr lang="it-IT" dirty="0" smtClean="0"/>
          </a:p>
          <a:p>
            <a:pPr lvl="1"/>
            <a:r>
              <a:rPr lang="it-IT" dirty="0" smtClean="0"/>
              <a:t>Compralo </a:t>
            </a:r>
            <a:r>
              <a:rPr lang="it-IT" dirty="0" smtClean="0"/>
              <a:t>Subito, </a:t>
            </a:r>
            <a:endParaRPr lang="it-IT" dirty="0" smtClean="0"/>
          </a:p>
          <a:p>
            <a:pPr lvl="1"/>
            <a:r>
              <a:rPr lang="it-IT" dirty="0" smtClean="0"/>
              <a:t>Nuovo </a:t>
            </a:r>
            <a:r>
              <a:rPr lang="it-IT" dirty="0" smtClean="0"/>
              <a:t>e Subito e </a:t>
            </a:r>
            <a:endParaRPr lang="it-IT" dirty="0" smtClean="0"/>
          </a:p>
          <a:p>
            <a:pPr lvl="1"/>
            <a:r>
              <a:rPr lang="it-IT" dirty="0" smtClean="0"/>
              <a:t>Contatto </a:t>
            </a:r>
            <a:r>
              <a:rPr lang="it-IT" dirty="0" smtClean="0"/>
              <a:t>Diretto</a:t>
            </a:r>
          </a:p>
          <a:p>
            <a:r>
              <a:rPr lang="it-IT" dirty="0" smtClean="0"/>
              <a:t>Il sistema di</a:t>
            </a:r>
            <a:r>
              <a:rPr lang="it-IT" b="1" dirty="0" smtClean="0"/>
              <a:t> feedback</a:t>
            </a:r>
            <a:r>
              <a:rPr lang="it-IT" dirty="0" smtClean="0"/>
              <a:t> </a:t>
            </a:r>
            <a:r>
              <a:rPr lang="it-IT" dirty="0" smtClean="0"/>
              <a:t>aiuta a trovare </a:t>
            </a:r>
            <a:r>
              <a:rPr lang="it-IT" dirty="0" smtClean="0"/>
              <a:t>la controparte più affidabile</a:t>
            </a:r>
          </a:p>
          <a:p>
            <a:r>
              <a:rPr lang="it-IT" dirty="0" smtClean="0"/>
              <a:t>Esiste un programma </a:t>
            </a:r>
            <a:r>
              <a:rPr lang="it-IT" dirty="0" smtClean="0"/>
              <a:t>di Protezione </a:t>
            </a:r>
            <a:r>
              <a:rPr lang="it-IT" dirty="0" smtClean="0"/>
              <a:t>acquirenti: </a:t>
            </a:r>
            <a:r>
              <a:rPr lang="it-IT" dirty="0" err="1" smtClean="0"/>
              <a:t>PayPal</a:t>
            </a:r>
            <a:r>
              <a:rPr lang="it-IT" dirty="0" smtClean="0"/>
              <a:t> </a:t>
            </a:r>
            <a:r>
              <a:rPr lang="it-IT" dirty="0" smtClean="0"/>
              <a:t> 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REGISTRAZIONE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Entrare nella Community di </a:t>
            </a:r>
            <a:r>
              <a:rPr lang="it-IT" dirty="0" err="1" smtClean="0"/>
              <a:t>eBay</a:t>
            </a:r>
            <a:r>
              <a:rPr lang="it-IT" dirty="0" smtClean="0"/>
              <a:t> è facile, semplice e gratuito. Basta cliccare sul link Registrati, che trovi nella parte superiore di ogni pagina di </a:t>
            </a:r>
            <a:r>
              <a:rPr lang="it-IT" dirty="0" err="1" smtClean="0"/>
              <a:t>eBay</a:t>
            </a:r>
            <a:r>
              <a:rPr lang="it-IT" dirty="0" smtClean="0"/>
              <a:t>, inserire i dati richiesti, scegliere un ID utente, una password e controllare il proprio l'indirizzo </a:t>
            </a:r>
            <a:r>
              <a:rPr lang="it-IT" dirty="0" err="1" smtClean="0"/>
              <a:t>email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Dopo aver trovato quello che ti interessa, ci sono alcuni aspetti </a:t>
            </a:r>
            <a:r>
              <a:rPr lang="it-IT" dirty="0" smtClean="0"/>
              <a:t>rilevanti: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 smtClean="0"/>
              <a:t>prezzo di partenza </a:t>
            </a:r>
            <a:r>
              <a:rPr lang="it-IT" dirty="0" smtClean="0"/>
              <a:t>e l'offerta corrente più alta in caso di asta online, per valutare l’importo necessario per acquistare l'oggetto.</a:t>
            </a:r>
          </a:p>
          <a:p>
            <a:r>
              <a:rPr lang="it-IT" dirty="0" smtClean="0"/>
              <a:t>Il prezzo dell’oggetto in caso di formato </a:t>
            </a:r>
            <a:r>
              <a:rPr lang="it-IT" b="1" dirty="0" smtClean="0"/>
              <a:t>Compralo Subito</a:t>
            </a:r>
            <a:r>
              <a:rPr lang="it-IT" dirty="0" smtClean="0"/>
              <a:t>, che ti permette di concludere l’acquisto immediatamente.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descrizione </a:t>
            </a:r>
            <a:r>
              <a:rPr lang="it-IT" dirty="0" smtClean="0"/>
              <a:t>e le </a:t>
            </a:r>
            <a:r>
              <a:rPr lang="it-IT" b="1" dirty="0" smtClean="0"/>
              <a:t>condizioni </a:t>
            </a:r>
            <a:r>
              <a:rPr lang="it-IT" dirty="0" smtClean="0"/>
              <a:t>dell'oggetto</a:t>
            </a:r>
            <a:r>
              <a:rPr lang="it-IT" b="1" dirty="0" smtClean="0"/>
              <a:t>, </a:t>
            </a:r>
            <a:r>
              <a:rPr lang="it-IT" dirty="0" smtClean="0"/>
              <a:t>per capire esattamente cosa stai per comprare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b="1" dirty="0" smtClean="0"/>
              <a:t>luogo</a:t>
            </a:r>
            <a:r>
              <a:rPr lang="it-IT" dirty="0" smtClean="0"/>
              <a:t> dove si trova l'oggetto e le </a:t>
            </a:r>
            <a:r>
              <a:rPr lang="it-IT" b="1" dirty="0" smtClean="0"/>
              <a:t>spese di spedizione</a:t>
            </a:r>
            <a:r>
              <a:rPr lang="it-IT" dirty="0" smtClean="0"/>
              <a:t>. Se vuoi fare un'offerta per un oggetto che si trova all'estero, accertati che il venditore sia disponibile a spedirtelo e i relativi costi.</a:t>
            </a:r>
          </a:p>
          <a:p>
            <a:r>
              <a:rPr lang="it-IT" dirty="0" smtClean="0"/>
              <a:t>I </a:t>
            </a:r>
            <a:r>
              <a:rPr lang="it-IT" b="1" dirty="0" smtClean="0"/>
              <a:t>metodi di pagamento</a:t>
            </a:r>
            <a:r>
              <a:rPr lang="it-IT" dirty="0" smtClean="0"/>
              <a:t> accettati. Controlla se il venditore accetta il metodo di pagamento che sei disposto a utilizzare.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b="1" dirty="0" smtClean="0"/>
              <a:t>Punteggio di feedback</a:t>
            </a:r>
            <a:r>
              <a:rPr lang="it-IT" dirty="0" smtClean="0"/>
              <a:t> del venditore. Si tratta del numero tra parentesi che si trova vicino all'ID utente. Cliccando sul numero vedrai una descrizione più dettagliata delle compravendite effettuate in passato dal venditore.</a:t>
            </a:r>
            <a:br>
              <a:rPr lang="it-IT" dirty="0" smtClean="0"/>
            </a:br>
            <a:r>
              <a:rPr lang="it-IT" dirty="0" smtClean="0"/>
              <a:t>È consigliabile anche controllare la percentuale di feedback positivi per verificare la serietà e l'affidabilità del venditore.</a:t>
            </a:r>
          </a:p>
          <a:p>
            <a:r>
              <a:rPr lang="it-IT" b="1" dirty="0" smtClean="0"/>
              <a:t>Contatta</a:t>
            </a:r>
            <a:r>
              <a:rPr lang="it-IT" dirty="0" smtClean="0"/>
              <a:t> il venditore. Se hai dubbi o curiosità, invia un’</a:t>
            </a:r>
            <a:r>
              <a:rPr lang="it-IT" dirty="0" err="1" smtClean="0"/>
              <a:t>email</a:t>
            </a:r>
            <a:r>
              <a:rPr lang="it-IT" dirty="0" smtClean="0"/>
              <a:t> al venditore con la funzione Fai una domanda al venditore.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Asta on </a:t>
            </a:r>
            <a:r>
              <a:rPr lang="it-IT" b="1" dirty="0" err="1" smtClean="0"/>
              <a:t>line</a:t>
            </a:r>
            <a:r>
              <a:rPr lang="it-IT" dirty="0" smtClean="0"/>
              <a:t>: inserisci l'importo massimo che sei disposto a pagare e il sistema, senza mai superare la cifra che hai stabilito, eseguirà dei rilanci automatici per permetterti di risultare il migliore offerente. </a:t>
            </a:r>
            <a:endParaRPr lang="it-IT" dirty="0" smtClean="0"/>
          </a:p>
          <a:p>
            <a:pPr lvl="1"/>
            <a:r>
              <a:rPr lang="it-IT" dirty="0" smtClean="0"/>
              <a:t>Esistono </a:t>
            </a:r>
            <a:r>
              <a:rPr lang="it-IT" dirty="0" smtClean="0"/>
              <a:t>tre modi per tenere sotto controllo le tue offerte: </a:t>
            </a:r>
            <a:r>
              <a:rPr lang="it-IT" b="1" dirty="0" smtClean="0"/>
              <a:t>Il mio </a:t>
            </a:r>
            <a:r>
              <a:rPr lang="it-IT" b="1" dirty="0" err="1" smtClean="0"/>
              <a:t>eBay</a:t>
            </a:r>
            <a:r>
              <a:rPr lang="it-IT" dirty="0" smtClean="0"/>
              <a:t>: lo spazio da dove controllare e gestire tutte le attività che puoi svolgere su </a:t>
            </a:r>
            <a:r>
              <a:rPr lang="it-IT" dirty="0" err="1" smtClean="0"/>
              <a:t>eBay</a:t>
            </a:r>
            <a:r>
              <a:rPr lang="it-IT" dirty="0" smtClean="0"/>
              <a:t>: acquisti, vendite, messaggi, informazioni sull'account e altro ancora. </a:t>
            </a:r>
          </a:p>
          <a:p>
            <a:pPr lvl="1"/>
            <a:r>
              <a:rPr lang="it-IT" b="1" dirty="0" err="1" smtClean="0"/>
              <a:t>Email</a:t>
            </a:r>
            <a:r>
              <a:rPr lang="it-IT" dirty="0" smtClean="0"/>
              <a:t>: ogni volta che una tua offerta viene superata, </a:t>
            </a:r>
            <a:r>
              <a:rPr lang="it-IT" dirty="0" err="1" smtClean="0"/>
              <a:t>eBay</a:t>
            </a:r>
            <a:r>
              <a:rPr lang="it-IT" dirty="0" smtClean="0"/>
              <a:t> ti avvertirà via </a:t>
            </a:r>
            <a:r>
              <a:rPr lang="it-IT" dirty="0" err="1" smtClean="0"/>
              <a:t>email</a:t>
            </a:r>
            <a:r>
              <a:rPr lang="it-IT" dirty="0" smtClean="0"/>
              <a:t>.</a:t>
            </a:r>
          </a:p>
          <a:p>
            <a:pPr lvl="1"/>
            <a:r>
              <a:rPr lang="it-IT" b="1" dirty="0" smtClean="0"/>
              <a:t>SMS</a:t>
            </a:r>
            <a:r>
              <a:rPr lang="it-IT" dirty="0" smtClean="0"/>
              <a:t>: con </a:t>
            </a:r>
            <a:r>
              <a:rPr lang="it-IT" dirty="0" err="1" smtClean="0"/>
              <a:t>eBay</a:t>
            </a:r>
            <a:r>
              <a:rPr lang="it-IT" dirty="0" smtClean="0"/>
              <a:t> Sempre SMS ricevi direttamente sul tuo telefonino notifiche relative alle scadenze delle inserzioni che stai </a:t>
            </a:r>
            <a:r>
              <a:rPr lang="it-IT" dirty="0" smtClean="0"/>
              <a:t>seguendo.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993</Words>
  <Application>Microsoft Office PowerPoint</Application>
  <PresentationFormat>Presentazione su schermo (4:3)</PresentationFormat>
  <Paragraphs>113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Presentazione del lavoro del team</vt:lpstr>
      <vt:lpstr>INFORMATICA PER IL COMMERCIO ELETTRONICO</vt:lpstr>
      <vt:lpstr>INDICE</vt:lpstr>
      <vt:lpstr>AGENDA</vt:lpstr>
      <vt:lpstr>PERCHE’ EBAY?</vt:lpstr>
      <vt:lpstr>REGISTRAZIONE</vt:lpstr>
      <vt:lpstr>VALUTAZIONE</vt:lpstr>
      <vt:lpstr>VALUTAZIONE</vt:lpstr>
      <vt:lpstr>VALUTAZIONE</vt:lpstr>
      <vt:lpstr>ACQUISTO</vt:lpstr>
      <vt:lpstr>COMPRALO SUBITO</vt:lpstr>
      <vt:lpstr>PUBBLICAZIONE DI UN ANNUNCIO</vt:lpstr>
      <vt:lpstr>SELEZIONE DELL’OGGETTO</vt:lpstr>
      <vt:lpstr>CATEGORIA</vt:lpstr>
      <vt:lpstr>METODI PAGAMENTO</vt:lpstr>
      <vt:lpstr>METODI DI PAGAMENTO</vt:lpstr>
      <vt:lpstr>METODI DI PAGAMENTO</vt:lpstr>
      <vt:lpstr>METODI DI PAGAMENTO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2011-08-23T21:25:41Z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