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VENDERE OGGETTI IN ECOMMERCE</a:t>
            </a:r>
          </a:p>
          <a:p>
            <a:pPr lvl="1"/>
            <a:r>
              <a:rPr lang="it-IT" dirty="0" smtClean="0"/>
              <a:t>OGGETTI </a:t>
            </a:r>
            <a:r>
              <a:rPr lang="it-IT" dirty="0" err="1" smtClean="0"/>
              <a:t>DI</a:t>
            </a:r>
            <a:r>
              <a:rPr lang="it-IT" dirty="0" smtClean="0"/>
              <a:t> ANTIQUARIATO SU EBAY</a:t>
            </a:r>
          </a:p>
          <a:p>
            <a:pPr lvl="1"/>
            <a:r>
              <a:rPr lang="it-IT" dirty="0" smtClean="0"/>
              <a:t>ALTRI OGGETTI </a:t>
            </a:r>
            <a:r>
              <a:rPr lang="it-IT" dirty="0" smtClean="0"/>
              <a:t>SU </a:t>
            </a:r>
            <a:r>
              <a:rPr lang="it-IT" dirty="0" smtClean="0"/>
              <a:t>EBAY</a:t>
            </a:r>
          </a:p>
          <a:p>
            <a:pPr lvl="1"/>
            <a:r>
              <a:rPr lang="it-IT" dirty="0" smtClean="0"/>
              <a:t>TESTI SU </a:t>
            </a:r>
            <a:r>
              <a:rPr lang="it-IT" dirty="0" err="1" smtClean="0"/>
              <a:t>ILMIOLIBRO.IT</a:t>
            </a:r>
            <a:endParaRPr lang="it-IT" dirty="0" smtClean="0"/>
          </a:p>
          <a:p>
            <a:pPr lvl="1"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146</Words>
  <Application>Microsoft Office PowerPoint</Application>
  <PresentationFormat>Presentazione su schermo (4:3)</PresentationFormat>
  <Paragraphs>47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Presentazione del lavoro del team</vt:lpstr>
      <vt:lpstr>INFORMATICA PER IL COMMERCIO ELETTRONICO</vt:lpstr>
      <vt:lpstr>INDICE</vt:lpstr>
      <vt:lpstr>AGENDA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2011-08-23T21:33:03Z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