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64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SELEZIONARE UNA LOCALITA’</a:t>
            </a:r>
          </a:p>
          <a:p>
            <a:r>
              <a:rPr lang="it-IT" dirty="0" smtClean="0"/>
              <a:t>DEFINIRE IL PROFILO </a:t>
            </a:r>
            <a:r>
              <a:rPr lang="it-IT" dirty="0" err="1" smtClean="0"/>
              <a:t>DI</a:t>
            </a:r>
            <a:r>
              <a:rPr lang="it-IT" dirty="0" smtClean="0"/>
              <a:t> COSTRUZIONE IPERTESTUALE</a:t>
            </a:r>
          </a:p>
          <a:p>
            <a:r>
              <a:rPr lang="it-IT" dirty="0" smtClean="0"/>
              <a:t>SELEZIONARE IL MODELLO </a:t>
            </a:r>
            <a:r>
              <a:rPr lang="it-IT" dirty="0" err="1" smtClean="0"/>
              <a:t>DI</a:t>
            </a:r>
            <a:r>
              <a:rPr lang="it-IT" dirty="0" smtClean="0"/>
              <a:t> NAVIGAZIONE</a:t>
            </a:r>
          </a:p>
          <a:p>
            <a:r>
              <a:rPr lang="it-IT" dirty="0" smtClean="0"/>
              <a:t>PROGETTARE LO SCHEMA</a:t>
            </a:r>
          </a:p>
          <a:p>
            <a:r>
              <a:rPr lang="it-IT" dirty="0" smtClean="0"/>
              <a:t>EDITARE I CONTENUTI</a:t>
            </a:r>
          </a:p>
          <a:p>
            <a:r>
              <a:rPr lang="it-IT" dirty="0" smtClean="0"/>
              <a:t>MARCARE I LINK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152</Words>
  <Application>Microsoft Office PowerPoint</Application>
  <PresentationFormat>Presentazione su schermo (4:3)</PresentationFormat>
  <Paragraphs>49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Presentazione del lavoro del team</vt:lpstr>
      <vt:lpstr>COMUNICAZIONE ONLINE, RETI E VIRTUALITA’</vt:lpstr>
      <vt:lpstr>INDICE</vt:lpstr>
      <vt:lpstr>ESERCIZIO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2011-08-16T09:25:29Z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