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smtClean="0">
                          <a:solidFill>
                            <a:srgbClr val="FF0000"/>
                          </a:solidFill>
                        </a:rPr>
                        <a:t> 15</a:t>
                      </a:r>
                      <a:endParaRPr lang="it-IT" b="1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SIMULAZIONE </a:t>
            </a:r>
            <a:r>
              <a:rPr lang="it-IT" dirty="0" err="1" smtClean="0"/>
              <a:t>DI</a:t>
            </a:r>
            <a:r>
              <a:rPr lang="it-IT" dirty="0" smtClean="0"/>
              <a:t> UNA RICERCA </a:t>
            </a:r>
            <a:r>
              <a:rPr lang="it-IT" dirty="0" err="1" smtClean="0"/>
              <a:t>DI</a:t>
            </a:r>
            <a:r>
              <a:rPr lang="it-IT" dirty="0" smtClean="0"/>
              <a:t> BENE SU E-SHOPS</a:t>
            </a:r>
          </a:p>
          <a:p>
            <a:pPr lvl="1"/>
            <a:r>
              <a:rPr lang="it-IT" dirty="0" smtClean="0"/>
              <a:t>BIGLIETTO AEREO</a:t>
            </a:r>
          </a:p>
          <a:p>
            <a:pPr lvl="1"/>
            <a:r>
              <a:rPr lang="it-IT" dirty="0" smtClean="0"/>
              <a:t>TECNOLOGIA</a:t>
            </a:r>
          </a:p>
          <a:p>
            <a:pPr lvl="1"/>
            <a:r>
              <a:rPr lang="it-IT" dirty="0" smtClean="0"/>
              <a:t>MEDIA</a:t>
            </a:r>
          </a:p>
          <a:p>
            <a:r>
              <a:rPr lang="it-IT" dirty="0" smtClean="0"/>
              <a:t>SIMULAZIONE DELL’ACQUISTO </a:t>
            </a:r>
            <a:r>
              <a:rPr lang="it-IT" dirty="0" err="1" smtClean="0"/>
              <a:t>DI</a:t>
            </a:r>
            <a:r>
              <a:rPr lang="it-IT" dirty="0" smtClean="0"/>
              <a:t> BENE SU E-SHOPS</a:t>
            </a:r>
          </a:p>
          <a:p>
            <a:r>
              <a:rPr lang="it-IT" dirty="0" smtClean="0"/>
              <a:t>SIMULAZIONE E CONFRONTO </a:t>
            </a:r>
            <a:r>
              <a:rPr lang="it-IT" dirty="0" err="1" smtClean="0"/>
              <a:t>DI</a:t>
            </a:r>
            <a:r>
              <a:rPr lang="it-IT" dirty="0" smtClean="0"/>
              <a:t> PROCEDURE </a:t>
            </a:r>
            <a:r>
              <a:rPr lang="it-IT" dirty="0" err="1" smtClean="0"/>
              <a:t>DI</a:t>
            </a:r>
            <a:r>
              <a:rPr lang="it-IT" dirty="0" smtClean="0"/>
              <a:t> ACQUISTO SU E-SHOPS E SU EBAY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COMPRARE UN BIGLIETTO AEREO</a:t>
            </a:r>
          </a:p>
          <a:p>
            <a:r>
              <a:rPr lang="it-IT" dirty="0" smtClean="0"/>
              <a:t>COMPRARE UN BIGLIETTO DEL TRENO</a:t>
            </a:r>
          </a:p>
          <a:p>
            <a:r>
              <a:rPr lang="it-IT" dirty="0" smtClean="0"/>
              <a:t>COMPRARE UN BIGLIETTO PER UNO SPETTACOLO TEATRALE </a:t>
            </a:r>
          </a:p>
          <a:p>
            <a:r>
              <a:rPr lang="it-IT" dirty="0" smtClean="0"/>
              <a:t>COMPRARE UN BIGLIETTO PER UN CONCERTO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COMPRARE UN COMPUTER </a:t>
            </a:r>
          </a:p>
          <a:p>
            <a:r>
              <a:rPr lang="it-IT" dirty="0" smtClean="0"/>
              <a:t>COMPRARE UN ACCOUNT WEB</a:t>
            </a:r>
          </a:p>
          <a:p>
            <a:r>
              <a:rPr lang="it-IT" dirty="0" smtClean="0"/>
              <a:t>COMPRARE UN SOFTWARE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COMPRARE UN LIBRO</a:t>
            </a:r>
          </a:p>
          <a:p>
            <a:r>
              <a:rPr lang="it-IT" dirty="0" smtClean="0"/>
              <a:t>COMPRARE UN MP3</a:t>
            </a:r>
          </a:p>
          <a:p>
            <a:r>
              <a:rPr lang="it-IT" dirty="0" smtClean="0"/>
              <a:t>COMPRARE UN VIDEO</a:t>
            </a:r>
          </a:p>
          <a:p>
            <a:r>
              <a:rPr lang="it-IT" dirty="0" smtClean="0"/>
              <a:t>COMPRARE UN EBOOK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207</Words>
  <Application>Microsoft Office PowerPoint</Application>
  <PresentationFormat>Presentazione su schermo (4:3)</PresentationFormat>
  <Paragraphs>63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Presentazione del lavoro del team</vt:lpstr>
      <vt:lpstr>INFORMATICA PER IL COMMERCIO ELETTRONICO</vt:lpstr>
      <vt:lpstr>INDICE</vt:lpstr>
      <vt:lpstr>AGENDA</vt:lpstr>
      <vt:lpstr>ESEMPI</vt:lpstr>
      <vt:lpstr>ESEMPI</vt:lpstr>
      <vt:lpstr>ESEMPI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2011-08-23T21:31:04Z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