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C5EF-5D42-4CB3-834F-246BC74119F5}" type="datetimeFigureOut">
              <a:rPr lang="it-IT" smtClean="0"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A8F5-B475-41F4-890A-69C36AFF8E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C5EF-5D42-4CB3-834F-246BC74119F5}" type="datetimeFigureOut">
              <a:rPr lang="it-IT" smtClean="0"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A8F5-B475-41F4-890A-69C36AFF8E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C5EF-5D42-4CB3-834F-246BC74119F5}" type="datetimeFigureOut">
              <a:rPr lang="it-IT" smtClean="0"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A8F5-B475-41F4-890A-69C36AFF8E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C5EF-5D42-4CB3-834F-246BC74119F5}" type="datetimeFigureOut">
              <a:rPr lang="it-IT" smtClean="0"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A8F5-B475-41F4-890A-69C36AFF8E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C5EF-5D42-4CB3-834F-246BC74119F5}" type="datetimeFigureOut">
              <a:rPr lang="it-IT" smtClean="0"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A8F5-B475-41F4-890A-69C36AFF8E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C5EF-5D42-4CB3-834F-246BC74119F5}" type="datetimeFigureOut">
              <a:rPr lang="it-IT" smtClean="0"/>
              <a:t>18/10/2012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A8F5-B475-41F4-890A-69C36AFF8E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C5EF-5D42-4CB3-834F-246BC74119F5}" type="datetimeFigureOut">
              <a:rPr lang="it-IT" smtClean="0"/>
              <a:t>18/10/2012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A8F5-B475-41F4-890A-69C36AFF8E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C5EF-5D42-4CB3-834F-246BC74119F5}" type="datetimeFigureOut">
              <a:rPr lang="it-IT" smtClean="0"/>
              <a:t>18/10/2012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A8F5-B475-41F4-890A-69C36AFF8E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C5EF-5D42-4CB3-834F-246BC74119F5}" type="datetimeFigureOut">
              <a:rPr lang="it-IT" smtClean="0"/>
              <a:t>18/10/2012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A8F5-B475-41F4-890A-69C36AFF8E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C5EF-5D42-4CB3-834F-246BC74119F5}" type="datetimeFigureOut">
              <a:rPr lang="it-IT" smtClean="0"/>
              <a:t>18/10/2012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A8F5-B475-41F4-890A-69C36AFF8E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C5EF-5D42-4CB3-834F-246BC74119F5}" type="datetimeFigureOut">
              <a:rPr lang="it-IT" smtClean="0"/>
              <a:t>18/10/2012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A8F5-B475-41F4-890A-69C36AFF8E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AC5EF-5D42-4CB3-834F-246BC74119F5}" type="datetimeFigureOut">
              <a:rPr lang="it-IT" smtClean="0"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1A8F5-B475-41F4-890A-69C36AFF8E5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Lezione di Diritto costituzionale matricole dispari 8 ottobre 2012</a:t>
            </a:r>
            <a:endParaRPr lang="it-IT" sz="3200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- Costituzione flessibile</a:t>
            </a:r>
          </a:p>
          <a:p>
            <a:r>
              <a:rPr lang="it-IT" sz="2800" b="1" dirty="0" smtClean="0"/>
              <a:t>- Lo Statuto </a:t>
            </a:r>
            <a:r>
              <a:rPr lang="it-IT" sz="2800" b="1" dirty="0" err="1" smtClean="0"/>
              <a:t>albertino</a:t>
            </a:r>
            <a:r>
              <a:rPr lang="it-IT" sz="2800" b="1" dirty="0" smtClean="0"/>
              <a:t> era realmente una Costituzione flessibile?</a:t>
            </a:r>
          </a:p>
          <a:p>
            <a:r>
              <a:rPr lang="it-IT" sz="2800" b="1" dirty="0" smtClean="0"/>
              <a:t>- Costituzione rigida</a:t>
            </a:r>
          </a:p>
          <a:p>
            <a:r>
              <a:rPr lang="it-IT" sz="2800" b="1" dirty="0" smtClean="0"/>
              <a:t>- Scopi della Costituzione rigida</a:t>
            </a:r>
          </a:p>
          <a:p>
            <a:r>
              <a:rPr lang="it-IT" sz="2800" b="1" dirty="0" smtClean="0"/>
              <a:t>- Garanzie della Costituzione rigida</a:t>
            </a:r>
          </a:p>
          <a:p>
            <a:endParaRPr lang="it-IT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Differenti concetti di costituzione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- Costituzione formale</a:t>
            </a:r>
          </a:p>
          <a:p>
            <a:endParaRPr lang="it-IT" sz="2800" b="1" dirty="0"/>
          </a:p>
          <a:p>
            <a:r>
              <a:rPr lang="it-IT" sz="2800" b="1" dirty="0" smtClean="0"/>
              <a:t>- Costituzione materiale </a:t>
            </a:r>
          </a:p>
          <a:p>
            <a:r>
              <a:rPr lang="it-IT" sz="2800" b="1" dirty="0" smtClean="0"/>
              <a:t>Mortati = partito unico e sistema pluripartitico</a:t>
            </a:r>
          </a:p>
          <a:p>
            <a:endParaRPr lang="it-IT" sz="2800" b="1" dirty="0"/>
          </a:p>
          <a:p>
            <a:r>
              <a:rPr lang="it-IT" sz="2800" b="1" dirty="0" smtClean="0"/>
              <a:t>- La Costituzione materiale oggi</a:t>
            </a:r>
          </a:p>
          <a:p>
            <a:r>
              <a:rPr lang="it-IT" sz="2800" b="1" dirty="0" smtClean="0"/>
              <a:t>Quali sono le forze egemoni oggi?</a:t>
            </a:r>
            <a:endParaRPr lang="it-IT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Le componenti che formano il diritto costituzionale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71</Words>
  <Application>Microsoft Office PowerPoint</Application>
  <PresentationFormat>Presentazione su schermo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Lezione di Diritto costituzionale matricole dispari 8 ottobre 2012</vt:lpstr>
      <vt:lpstr>Differenti concetti di costituzione</vt:lpstr>
      <vt:lpstr>Le componenti che formano il diritto costituzionale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di Diritto costituzionale matricole dispari 8 ottobre 2012</dc:title>
  <dc:creator>daniele</dc:creator>
  <cp:lastModifiedBy>Chiara Bertoni</cp:lastModifiedBy>
  <cp:revision>3</cp:revision>
  <dcterms:created xsi:type="dcterms:W3CDTF">2012-10-01T10:15:08Z</dcterms:created>
  <dcterms:modified xsi:type="dcterms:W3CDTF">2012-10-18T07:32:25Z</dcterms:modified>
</cp:coreProperties>
</file>