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71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47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83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94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87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69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08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82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59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81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68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5E60C-1934-4604-B186-6F4E60021126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63AE2-F541-4046-B71A-C91CC3B36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2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La multiproprietà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 smtClean="0"/>
          </a:p>
          <a:p>
            <a:pPr algn="just"/>
            <a:r>
              <a:rPr lang="it-IT" sz="3600" dirty="0" smtClean="0"/>
              <a:t>Decreto legislativo n. 79/2011 codice del turismo attua la direttiva europea sulla multiproprietà n. 122 del 2008 e modifica le norme del codice del consumo (decreto legislativo n. 206 del 2005).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73338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multiproprietà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600" dirty="0" smtClean="0"/>
              <a:t>Multiproprietà o proprietà </a:t>
            </a:r>
            <a:r>
              <a:rPr lang="it-IT" sz="1600" dirty="0" err="1" smtClean="0"/>
              <a:t>turnaria</a:t>
            </a:r>
            <a:r>
              <a:rPr lang="it-IT" sz="1600" dirty="0" smtClean="0"/>
              <a:t> = coesistenza nella stessa unità immobiliare di diritti di godimento in capo a soggetti diversi. Diritti destinati a ripetersi negli anni ma limitati nell’esercizio ad uno o più periodi nell’arco dell’anno.</a:t>
            </a:r>
          </a:p>
          <a:p>
            <a:r>
              <a:rPr lang="it-IT" sz="1600" dirty="0" smtClean="0"/>
              <a:t>L’immobile può essere un albergo con vincolo di destinazione alberghiera = multiproprietà alberghiera.</a:t>
            </a:r>
          </a:p>
          <a:p>
            <a:r>
              <a:rPr lang="it-IT" sz="1600" dirty="0" smtClean="0"/>
              <a:t>Codice del turismo = acquisizione di diritti </a:t>
            </a:r>
            <a:r>
              <a:rPr lang="it-IT" sz="1600" dirty="0" err="1" smtClean="0"/>
              <a:t>turnari</a:t>
            </a:r>
            <a:r>
              <a:rPr lang="it-IT" sz="1600" dirty="0" smtClean="0"/>
              <a:t> per una durata superiore ad un anno</a:t>
            </a:r>
          </a:p>
          <a:p>
            <a:r>
              <a:rPr lang="it-IT" sz="1600" dirty="0" smtClean="0"/>
              <a:t>Contratto di rivendita = accordo tra consumatore e un operatore professionale avente ad oggetto un’attività retribuita di assistenza nella vendita o acquisto di un diritto di multiproprietà o di un prodotto di vacanza di lungo termine.</a:t>
            </a:r>
          </a:p>
          <a:p>
            <a:r>
              <a:rPr lang="it-IT" sz="1600" dirty="0" smtClean="0"/>
              <a:t>Contratto di scambio = accordo di partecipazione del consumatore ad un circuito di scambi tra multiproprietari e contempla il versamento di un corrispettivo al gestore del circuito in cambio dell’ammissione.</a:t>
            </a:r>
          </a:p>
          <a:p>
            <a:r>
              <a:rPr lang="it-IT" sz="1600" dirty="0" smtClean="0"/>
              <a:t>Forma scritta del contratto.</a:t>
            </a:r>
          </a:p>
          <a:p>
            <a:r>
              <a:rPr lang="it-IT" sz="1600" dirty="0" err="1" smtClean="0"/>
              <a:t>Fideiussone</a:t>
            </a:r>
            <a:r>
              <a:rPr lang="it-IT" sz="1600" dirty="0" smtClean="0"/>
              <a:t> bancaria o assicurativa.  </a:t>
            </a:r>
          </a:p>
          <a:p>
            <a:r>
              <a:rPr lang="it-IT" sz="1600" dirty="0" smtClean="0"/>
              <a:t>Recesso = diritto di pentirsi dell’acquisto fatto e di sciogliere il contratto senza esborsi e senza necessità di giustificato motivo = termine di 14 giorni.</a:t>
            </a:r>
          </a:p>
          <a:p>
            <a:r>
              <a:rPr lang="it-IT" sz="1600" dirty="0" smtClean="0"/>
              <a:t>L’operatore professionale non può esigere o ricevere somme di denaro a titolo di acconto fino </a:t>
            </a:r>
            <a:r>
              <a:rPr lang="it-IT" sz="1600" dirty="0" smtClean="0"/>
              <a:t>alla </a:t>
            </a:r>
            <a:r>
              <a:rPr lang="it-IT" sz="1600" dirty="0" smtClean="0"/>
              <a:t>scadenza del termine concesso al consumatore per l’esercizio del diritto di recesso. </a:t>
            </a:r>
          </a:p>
          <a:p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8563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Fideiussione bancaria = garanzia speciale in caso di contratto avente ad oggetto diritti a tempo ripartito su beni immobili in costruzione. Menzione della fideiussione nel contratto a pena di nullità. </a:t>
            </a:r>
            <a:endParaRPr lang="it-IT" sz="2000" dirty="0"/>
          </a:p>
          <a:p>
            <a:r>
              <a:rPr lang="it-IT" sz="2000" dirty="0" smtClean="0"/>
              <a:t>Divieto </a:t>
            </a:r>
            <a:r>
              <a:rPr lang="it-IT" sz="2000" dirty="0" smtClean="0"/>
              <a:t>e nullità delle clausole contrattuali con cui l’operatore professionale limita la propria responsabilità o il consumatore rinunzia ai diritti previsti dal codice del consumo sui contratti di multiproprietà. </a:t>
            </a:r>
            <a:endParaRPr lang="it-IT" sz="2000" dirty="0" smtClean="0"/>
          </a:p>
          <a:p>
            <a:r>
              <a:rPr lang="it-IT" sz="2000" dirty="0" err="1" smtClean="0"/>
              <a:t>Multicomproprietà</a:t>
            </a:r>
            <a:r>
              <a:rPr lang="it-IT" sz="2000" dirty="0" smtClean="0"/>
              <a:t> = termine più corretto di multiproprietà.</a:t>
            </a:r>
          </a:p>
          <a:p>
            <a:r>
              <a:rPr lang="it-IT" sz="2000" dirty="0" smtClean="0"/>
              <a:t>Forma di proprietà temporanea, diritto di proprietà che si caratterizza in base a criteri temporali. </a:t>
            </a:r>
          </a:p>
          <a:p>
            <a:r>
              <a:rPr lang="it-IT" sz="2000" dirty="0" smtClean="0"/>
              <a:t>Regolamento regola i rapporti tra multiproprietari = ha effetti anche nei confronti di coloro che acquistano il diritto di multiproprietà dall’acquirente.</a:t>
            </a:r>
          </a:p>
          <a:p>
            <a:r>
              <a:rPr lang="it-IT" sz="2000" dirty="0" err="1" smtClean="0"/>
              <a:t>Multicomproprietà</a:t>
            </a:r>
            <a:r>
              <a:rPr lang="it-IT" sz="2000" dirty="0" smtClean="0"/>
              <a:t> = diritto reale sulla cosa immobile limitato nel tempo. </a:t>
            </a:r>
          </a:p>
          <a:p>
            <a:r>
              <a:rPr lang="it-IT" sz="2000" dirty="0" err="1" smtClean="0"/>
              <a:t>Multicomproprietà</a:t>
            </a:r>
            <a:r>
              <a:rPr lang="it-IT" sz="2000" dirty="0" smtClean="0"/>
              <a:t> = esiste una società venditrice che predispone i contratti.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0250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Qui la multiproprietà viene usata come mezzo per finanziare l’impresa alberghiera vendendo i turni relativi a camere o suite dell’albergo.</a:t>
            </a:r>
          </a:p>
          <a:p>
            <a:pPr algn="just"/>
            <a:r>
              <a:rPr lang="it-IT" sz="2000" dirty="0" smtClean="0"/>
              <a:t>L’interesse imprenditoriale dell’organizzatore non si esaurisce nella commercializzazione dei periodi ma si estende alla gestione del complesso dell’impresa alberghiera. </a:t>
            </a:r>
          </a:p>
          <a:p>
            <a:pPr algn="just"/>
            <a:r>
              <a:rPr lang="it-IT" sz="2000" dirty="0" smtClean="0"/>
              <a:t>L’utente non ha il diritto di rinunziare ai servizi prestati nell’albergo secondo la categoria cui l’albergo appartiene. </a:t>
            </a:r>
          </a:p>
          <a:p>
            <a:pPr algn="just"/>
            <a:r>
              <a:rPr lang="it-IT" sz="2000" dirty="0" err="1" smtClean="0"/>
              <a:t>Timeshare</a:t>
            </a:r>
            <a:r>
              <a:rPr lang="it-IT" sz="2000" dirty="0" smtClean="0"/>
              <a:t> = proprietà di vacanza condivisa = consente di acquistare il diritto a utilizzare per un determinato lasso di tempo (solitamente una o più settimane) una proprietà presso un residence di vacanza.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5333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464</Words>
  <Application>Microsoft Office PowerPoint</Application>
  <PresentationFormat>Personalizzato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La multiproprietà </vt:lpstr>
      <vt:lpstr>La multiproprietà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Daniele Butturini</cp:lastModifiedBy>
  <cp:revision>7</cp:revision>
  <dcterms:created xsi:type="dcterms:W3CDTF">2014-11-30T18:42:24Z</dcterms:created>
  <dcterms:modified xsi:type="dcterms:W3CDTF">2014-12-01T17:45:24Z</dcterms:modified>
</cp:coreProperties>
</file>