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15"/>
  </p:notesMasterIdLst>
  <p:sldIdLst>
    <p:sldId id="256" r:id="rId2"/>
    <p:sldId id="257" r:id="rId3"/>
    <p:sldId id="258" r:id="rId4"/>
    <p:sldId id="259" r:id="rId5"/>
    <p:sldId id="261" r:id="rId6"/>
    <p:sldId id="262" r:id="rId7"/>
    <p:sldId id="263" r:id="rId8"/>
    <p:sldId id="264" r:id="rId9"/>
    <p:sldId id="260" r:id="rId10"/>
    <p:sldId id="265" r:id="rId11"/>
    <p:sldId id="266" r:id="rId12"/>
    <p:sldId id="267" r:id="rId13"/>
    <p:sldId id="268" r:id="rId1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Stile chiaro 1 - Colore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D7AC3CCA-C797-4891-BE02-D94E43425B78}" styleName="Stile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413" autoAdjust="0"/>
    <p:restoredTop sz="94671" autoAdjust="0"/>
  </p:normalViewPr>
  <p:slideViewPr>
    <p:cSldViewPr>
      <p:cViewPr varScale="1">
        <p:scale>
          <a:sx n="77" d="100"/>
          <a:sy n="77" d="100"/>
        </p:scale>
        <p:origin x="-1124" y="-76"/>
      </p:cViewPr>
      <p:guideLst>
        <p:guide orient="horz" pos="2160"/>
        <p:guide pos="2880"/>
      </p:guideLst>
    </p:cSldViewPr>
  </p:slideViewPr>
  <p:outlineViewPr>
    <p:cViewPr>
      <p:scale>
        <a:sx n="33" d="100"/>
        <a:sy n="33" d="100"/>
      </p:scale>
      <p:origin x="0" y="23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DA42F334-C08E-4577-8EEB-668811EB6BA8}" type="datetimeFigureOut">
              <a:rPr lang="en-US"/>
              <a:pPr>
                <a:defRPr/>
              </a:pPr>
              <a:t>8/23/2011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9CDEDC7D-8788-4893-A62D-B29F41E8D929}" type="slidenum">
              <a:rPr lang="en-US"/>
              <a:pPr>
                <a:defRPr/>
              </a:pPr>
              <a:t>‹N›</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3584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683427A-479C-45AC-B59D-CAED32677C9B}" type="slidenum">
              <a:rPr lang="en-US" smtClean="0"/>
              <a:pPr fontAlgn="base">
                <a:spcBef>
                  <a:spcPct val="0"/>
                </a:spcBef>
                <a:spcAft>
                  <a:spcPct val="0"/>
                </a:spcAft>
                <a:defRPr/>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368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514F816-2485-4AEB-9C8B-4A6E154FB177}" type="slidenum">
              <a:rPr lang="en-US" smtClean="0"/>
              <a:pPr fontAlgn="base">
                <a:spcBef>
                  <a:spcPct val="0"/>
                </a:spcBef>
                <a:spcAft>
                  <a:spcPct val="0"/>
                </a:spcAft>
                <a:defRPr/>
              </a:pPr>
              <a:t>2</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Pr>
        <a:solidFill>
          <a:schemeClr val="bg1"/>
        </a:solidFill>
        <a:effectLst/>
      </p:bgPr>
    </p:bg>
    <p:spTree>
      <p:nvGrpSpPr>
        <p:cNvPr id="1" name=""/>
        <p:cNvGrpSpPr/>
        <p:nvPr/>
      </p:nvGrpSpPr>
      <p:grpSpPr>
        <a:xfrm>
          <a:off x="0" y="0"/>
          <a:ext cx="0" cy="0"/>
          <a:chOff x="0" y="0"/>
          <a:chExt cx="0" cy="0"/>
        </a:xfrm>
      </p:grpSpPr>
      <p:sp>
        <p:nvSpPr>
          <p:cNvPr id="4" name="Rectangle 20"/>
          <p:cNvSpPr/>
          <p:nvPr userDrawn="1"/>
        </p:nvSpPr>
        <p:spPr>
          <a:xfrm>
            <a:off x="928688" y="3648075"/>
            <a:ext cx="7291387"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6" name="Picture 4" descr="NewMarchio"/>
          <p:cNvPicPr>
            <a:picLocks noChangeAspect="1" noChangeArrowheads="1"/>
          </p:cNvPicPr>
          <p:nvPr userDrawn="1"/>
        </p:nvPicPr>
        <p:blipFill>
          <a:blip r:embed="rId2" cstate="print"/>
          <a:srcRect/>
          <a:stretch>
            <a:fillRect/>
          </a:stretch>
        </p:blipFill>
        <p:spPr bwMode="auto">
          <a:xfrm>
            <a:off x="71438" y="71438"/>
            <a:ext cx="642937" cy="642937"/>
          </a:xfrm>
          <a:prstGeom prst="rect">
            <a:avLst/>
          </a:prstGeom>
          <a:noFill/>
          <a:ln w="9525">
            <a:noFill/>
            <a:miter lim="800000"/>
            <a:headEnd/>
            <a:tailEnd/>
          </a:ln>
        </p:spPr>
      </p:pic>
      <p:sp>
        <p:nvSpPr>
          <p:cNvPr id="7" name="Rectangle 17"/>
          <p:cNvSpPr>
            <a:spLocks noChangeArrowheads="1"/>
          </p:cNvSpPr>
          <p:nvPr userDrawn="1"/>
        </p:nvSpPr>
        <p:spPr bwMode="auto">
          <a:xfrm>
            <a:off x="0" y="765175"/>
            <a:ext cx="827088" cy="6092825"/>
          </a:xfrm>
          <a:prstGeom prst="rect">
            <a:avLst/>
          </a:prstGeom>
          <a:solidFill>
            <a:srgbClr val="FFC1E0"/>
          </a:solidFill>
          <a:ln w="9525">
            <a:no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sp>
        <p:nvSpPr>
          <p:cNvPr id="10" name="Rectangle 19"/>
          <p:cNvSpPr>
            <a:spLocks noChangeArrowheads="1"/>
          </p:cNvSpPr>
          <p:nvPr userDrawn="1"/>
        </p:nvSpPr>
        <p:spPr bwMode="auto">
          <a:xfrm>
            <a:off x="828675" y="0"/>
            <a:ext cx="7491413" cy="765175"/>
          </a:xfrm>
          <a:prstGeom prst="rect">
            <a:avLst/>
          </a:prstGeom>
          <a:solidFill>
            <a:srgbClr val="62D862">
              <a:alpha val="75999"/>
            </a:srgbClr>
          </a:solidFill>
          <a:ln w="9525">
            <a:no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pic>
        <p:nvPicPr>
          <p:cNvPr id="11" name="Picture 20" descr="logodipartimento"/>
          <p:cNvPicPr>
            <a:picLocks noChangeAspect="1" noChangeArrowheads="1"/>
          </p:cNvPicPr>
          <p:nvPr userDrawn="1"/>
        </p:nvPicPr>
        <p:blipFill>
          <a:blip r:embed="rId3" cstate="print"/>
          <a:srcRect/>
          <a:stretch>
            <a:fillRect/>
          </a:stretch>
        </p:blipFill>
        <p:spPr bwMode="auto">
          <a:xfrm>
            <a:off x="8358188" y="71438"/>
            <a:ext cx="714375" cy="714375"/>
          </a:xfrm>
          <a:prstGeom prst="rect">
            <a:avLst/>
          </a:prstGeom>
          <a:noFill/>
          <a:ln w="9525">
            <a:noFill/>
            <a:miter lim="800000"/>
            <a:headEnd/>
            <a:tailEnd/>
          </a:ln>
        </p:spPr>
      </p:pic>
      <p:sp>
        <p:nvSpPr>
          <p:cNvPr id="12" name="Rectangle 10"/>
          <p:cNvSpPr>
            <a:spLocks noChangeArrowheads="1"/>
          </p:cNvSpPr>
          <p:nvPr userDrawn="1"/>
        </p:nvSpPr>
        <p:spPr bwMode="auto">
          <a:xfrm>
            <a:off x="928688" y="3643313"/>
            <a:ext cx="214312" cy="1284287"/>
          </a:xfrm>
          <a:prstGeom prst="rect">
            <a:avLst/>
          </a:prstGeom>
          <a:solidFill>
            <a:srgbClr val="62D862">
              <a:alpha val="75000"/>
            </a:srgbClr>
          </a:solidFill>
          <a:ln w="9525">
            <a:solidFill>
              <a:srgbClr val="62D862"/>
            </a:solid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sp>
        <p:nvSpPr>
          <p:cNvPr id="13" name="Rectangle 26"/>
          <p:cNvSpPr>
            <a:spLocks noChangeArrowheads="1"/>
          </p:cNvSpPr>
          <p:nvPr userDrawn="1"/>
        </p:nvSpPr>
        <p:spPr bwMode="auto">
          <a:xfrm>
            <a:off x="928688" y="5072063"/>
            <a:ext cx="238125" cy="642937"/>
          </a:xfrm>
          <a:prstGeom prst="rect">
            <a:avLst/>
          </a:prstGeom>
          <a:solidFill>
            <a:srgbClr val="FFC1E0">
              <a:alpha val="70000"/>
            </a:srgbClr>
          </a:solidFill>
          <a:ln w="9525">
            <a:solidFill>
              <a:srgbClr val="FFC1E0"/>
            </a:solid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sp>
        <p:nvSpPr>
          <p:cNvPr id="8" name="Title 7"/>
          <p:cNvSpPr>
            <a:spLocks noGrp="1"/>
          </p:cNvSpPr>
          <p:nvPr>
            <p:ph type="ctrTitle"/>
          </p:nvPr>
        </p:nvSpPr>
        <p:spPr>
          <a:xfrm>
            <a:off x="1219200" y="3733800"/>
            <a:ext cx="6858000" cy="1143000"/>
          </a:xfrm>
        </p:spPr>
        <p:txBody>
          <a:bodyPr anchor="ctr"/>
          <a:lstStyle>
            <a:lvl1pPr algn="r">
              <a:defRPr sz="3200">
                <a:solidFill>
                  <a:schemeClr val="tx1"/>
                </a:solidFill>
              </a:defRPr>
            </a:lvl1pPr>
          </a:lstStyle>
          <a:p>
            <a:r>
              <a:rPr lang="it-IT" dirty="0" smtClean="0"/>
              <a:t>Fare clic per modificare lo stile del titolo</a:t>
            </a:r>
            <a:endParaRPr lang="en-US" dirty="0"/>
          </a:p>
        </p:txBody>
      </p:sp>
      <p:sp>
        <p:nvSpPr>
          <p:cNvPr id="9" name="Subtitle 8"/>
          <p:cNvSpPr>
            <a:spLocks noGrp="1"/>
          </p:cNvSpPr>
          <p:nvPr>
            <p:ph type="subTitle" idx="1"/>
          </p:nvPr>
        </p:nvSpPr>
        <p:spPr>
          <a:xfrm>
            <a:off x="1219200" y="5124450"/>
            <a:ext cx="6858000" cy="533400"/>
          </a:xfrm>
        </p:spPr>
        <p:txBody>
          <a:bodyPr anchor="ct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it-IT" dirty="0" smtClean="0"/>
              <a:t>Fare clic per modificare lo stile del sottotitolo dello schema</a:t>
            </a:r>
            <a:endParaRPr lang="en-US" dirty="0"/>
          </a:p>
        </p:txBody>
      </p:sp>
      <p:sp>
        <p:nvSpPr>
          <p:cNvPr id="14" name="Date Placeholder 27"/>
          <p:cNvSpPr>
            <a:spLocks noGrp="1"/>
          </p:cNvSpPr>
          <p:nvPr>
            <p:ph type="dt" sz="half" idx="10"/>
          </p:nvPr>
        </p:nvSpPr>
        <p:spPr>
          <a:xfrm>
            <a:off x="6400800" y="6354763"/>
            <a:ext cx="2286000" cy="366712"/>
          </a:xfrm>
        </p:spPr>
        <p:txBody>
          <a:bodyPr/>
          <a:lstStyle>
            <a:lvl1pPr>
              <a:defRPr sz="1400"/>
            </a:lvl1pPr>
          </a:lstStyle>
          <a:p>
            <a:pPr>
              <a:defRPr/>
            </a:pPr>
            <a:fld id="{823DCB18-4AD0-43A5-B308-C0F5F507F1FF}" type="datetimeFigureOut">
              <a:rPr lang="en-US"/>
              <a:pPr>
                <a:defRPr/>
              </a:pPr>
              <a:t>8/23/2011</a:t>
            </a:fld>
            <a:endParaRPr lang="en-US"/>
          </a:p>
        </p:txBody>
      </p:sp>
      <p:sp>
        <p:nvSpPr>
          <p:cNvPr id="15" name="Footer Placeholder 16"/>
          <p:cNvSpPr>
            <a:spLocks noGrp="1"/>
          </p:cNvSpPr>
          <p:nvPr>
            <p:ph type="ftr" sz="quarter" idx="11"/>
          </p:nvPr>
        </p:nvSpPr>
        <p:spPr>
          <a:xfrm>
            <a:off x="2898775" y="6354763"/>
            <a:ext cx="3475038" cy="366712"/>
          </a:xfrm>
        </p:spPr>
        <p:txBody>
          <a:bodyPr/>
          <a:lstStyle>
            <a:lvl1pPr>
              <a:defRPr/>
            </a:lvl1pPr>
          </a:lstStyle>
          <a:p>
            <a:pPr>
              <a:defRPr/>
            </a:pPr>
            <a:endParaRPr lang="en-US"/>
          </a:p>
        </p:txBody>
      </p:sp>
      <p:sp>
        <p:nvSpPr>
          <p:cNvPr id="16" name="Slide Number Placeholder 28"/>
          <p:cNvSpPr>
            <a:spLocks noGrp="1"/>
          </p:cNvSpPr>
          <p:nvPr>
            <p:ph type="sldNum" sz="quarter" idx="12"/>
          </p:nvPr>
        </p:nvSpPr>
        <p:spPr>
          <a:xfrm>
            <a:off x="1216025" y="6354763"/>
            <a:ext cx="1219200" cy="366712"/>
          </a:xfrm>
        </p:spPr>
        <p:txBody>
          <a:bodyPr/>
          <a:lstStyle>
            <a:lvl1pPr>
              <a:defRPr/>
            </a:lvl1pPr>
          </a:lstStyle>
          <a:p>
            <a:pPr>
              <a:defRPr/>
            </a:pPr>
            <a:fld id="{19E941E7-AF94-40A6-A4C4-9092E9FE5C57}" type="slidenum">
              <a:rPr lang="en-US"/>
              <a:pPr>
                <a:defRPr/>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13"/>
          <p:cNvSpPr>
            <a:spLocks noGrp="1"/>
          </p:cNvSpPr>
          <p:nvPr>
            <p:ph type="dt" sz="half" idx="10"/>
          </p:nvPr>
        </p:nvSpPr>
        <p:spPr/>
        <p:txBody>
          <a:bodyPr/>
          <a:lstStyle>
            <a:lvl1pPr>
              <a:defRPr/>
            </a:lvl1pPr>
          </a:lstStyle>
          <a:p>
            <a:pPr>
              <a:defRPr/>
            </a:pPr>
            <a:fld id="{09F370BF-EB13-4948-8A73-69F71A09849D}" type="datetimeFigureOut">
              <a:rPr lang="en-US"/>
              <a:pPr>
                <a:defRPr/>
              </a:pPr>
              <a:t>8/23/2011</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CD8096E9-85A3-48A3-85CD-D16BAC270D23}" type="slidenum">
              <a:rPr lang="en-US"/>
              <a:pPr>
                <a:defRPr/>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4"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5" name="Isosceles Triangle 7"/>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Straight Connector 8"/>
          <p:cNvSpPr>
            <a:spLocks noChangeShapeType="1"/>
          </p:cNvSpPr>
          <p:nvPr/>
        </p:nvSpPr>
        <p:spPr bwMode="auto">
          <a:xfrm rot="5400000">
            <a:off x="36306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Vertical Tit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Date Placeholder 3"/>
          <p:cNvSpPr>
            <a:spLocks noGrp="1"/>
          </p:cNvSpPr>
          <p:nvPr>
            <p:ph type="dt" sz="half" idx="10"/>
          </p:nvPr>
        </p:nvSpPr>
        <p:spPr/>
        <p:txBody>
          <a:bodyPr/>
          <a:lstStyle>
            <a:lvl1pPr>
              <a:defRPr/>
            </a:lvl1pPr>
          </a:lstStyle>
          <a:p>
            <a:pPr>
              <a:defRPr/>
            </a:pPr>
            <a:fld id="{33577580-9739-4799-A22F-57C0B508987A}" type="datetimeFigureOut">
              <a:rPr lang="en-US"/>
              <a:pPr>
                <a:defRPr/>
              </a:pPr>
              <a:t>8/23/2011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0BB6F9A0-58AA-4549-A9F6-2696863C68FC}" type="slidenum">
              <a:rPr lang="en-US"/>
              <a:pPr>
                <a:defRPr/>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bg>
      <p:bgPr>
        <a:solidFill>
          <a:schemeClr val="bg1">
            <a:alpha val="50195"/>
          </a:schemeClr>
        </a:solidFill>
        <a:effectLst/>
      </p:bgPr>
    </p:bg>
    <p:spTree>
      <p:nvGrpSpPr>
        <p:cNvPr id="1" name=""/>
        <p:cNvGrpSpPr/>
        <p:nvPr/>
      </p:nvGrpSpPr>
      <p:grpSpPr>
        <a:xfrm>
          <a:off x="0" y="0"/>
          <a:ext cx="0" cy="0"/>
          <a:chOff x="0" y="0"/>
          <a:chExt cx="0" cy="0"/>
        </a:xfrm>
      </p:grpSpPr>
      <p:pic>
        <p:nvPicPr>
          <p:cNvPr id="4" name="Picture 4" descr="NewMarchio"/>
          <p:cNvPicPr>
            <a:picLocks noChangeAspect="1" noChangeArrowheads="1"/>
          </p:cNvPicPr>
          <p:nvPr userDrawn="1"/>
        </p:nvPicPr>
        <p:blipFill>
          <a:blip r:embed="rId2" cstate="print"/>
          <a:srcRect/>
          <a:stretch>
            <a:fillRect/>
          </a:stretch>
        </p:blipFill>
        <p:spPr bwMode="auto">
          <a:xfrm>
            <a:off x="71438" y="71438"/>
            <a:ext cx="642937" cy="642937"/>
          </a:xfrm>
          <a:prstGeom prst="rect">
            <a:avLst/>
          </a:prstGeom>
          <a:noFill/>
          <a:ln w="9525">
            <a:noFill/>
            <a:miter lim="800000"/>
            <a:headEnd/>
            <a:tailEnd/>
          </a:ln>
        </p:spPr>
      </p:pic>
      <p:sp>
        <p:nvSpPr>
          <p:cNvPr id="5" name="Rectangle 17"/>
          <p:cNvSpPr>
            <a:spLocks noChangeArrowheads="1"/>
          </p:cNvSpPr>
          <p:nvPr userDrawn="1"/>
        </p:nvSpPr>
        <p:spPr bwMode="auto">
          <a:xfrm>
            <a:off x="0" y="765175"/>
            <a:ext cx="357188" cy="6092825"/>
          </a:xfrm>
          <a:prstGeom prst="rect">
            <a:avLst/>
          </a:prstGeom>
          <a:solidFill>
            <a:srgbClr val="FFC1E0"/>
          </a:solidFill>
          <a:ln w="9525">
            <a:no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sp>
        <p:nvSpPr>
          <p:cNvPr id="6" name="Rectangle 19"/>
          <p:cNvSpPr>
            <a:spLocks noChangeArrowheads="1"/>
          </p:cNvSpPr>
          <p:nvPr userDrawn="1"/>
        </p:nvSpPr>
        <p:spPr bwMode="auto">
          <a:xfrm>
            <a:off x="828675" y="0"/>
            <a:ext cx="7491413" cy="357188"/>
          </a:xfrm>
          <a:prstGeom prst="rect">
            <a:avLst/>
          </a:prstGeom>
          <a:solidFill>
            <a:srgbClr val="62D862">
              <a:alpha val="75999"/>
            </a:srgbClr>
          </a:solidFill>
          <a:ln w="9525">
            <a:no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pic>
        <p:nvPicPr>
          <p:cNvPr id="7" name="Picture 20" descr="logodipartimento"/>
          <p:cNvPicPr>
            <a:picLocks noChangeAspect="1" noChangeArrowheads="1"/>
          </p:cNvPicPr>
          <p:nvPr userDrawn="1"/>
        </p:nvPicPr>
        <p:blipFill>
          <a:blip r:embed="rId3" cstate="print"/>
          <a:srcRect/>
          <a:stretch>
            <a:fillRect/>
          </a:stretch>
        </p:blipFill>
        <p:spPr bwMode="auto">
          <a:xfrm>
            <a:off x="8358188" y="71438"/>
            <a:ext cx="714375" cy="714375"/>
          </a:xfrm>
          <a:prstGeom prst="rect">
            <a:avLst/>
          </a:prstGeom>
          <a:noFill/>
          <a:ln w="9525">
            <a:noFill/>
            <a:miter lim="800000"/>
            <a:headEnd/>
            <a:tailEnd/>
          </a:ln>
        </p:spPr>
      </p:pic>
      <p:sp>
        <p:nvSpPr>
          <p:cNvPr id="2" name="Title 1"/>
          <p:cNvSpPr>
            <a:spLocks noGrp="1"/>
          </p:cNvSpPr>
          <p:nvPr>
            <p:ph type="title"/>
          </p:nvPr>
        </p:nvSpPr>
        <p:spPr>
          <a:xfrm>
            <a:off x="457200" y="500042"/>
            <a:ext cx="8229600" cy="642958"/>
          </a:xfrm>
        </p:spPr>
        <p:txBody>
          <a:bodyPr/>
          <a:lstStyle/>
          <a:p>
            <a:r>
              <a:rPr lang="it-IT" dirty="0" smtClean="0"/>
              <a:t>Fare clic per modificare lo stile del titolo</a:t>
            </a:r>
            <a:endParaRPr lang="en-US" dirty="0"/>
          </a:p>
        </p:txBody>
      </p:sp>
      <p:sp>
        <p:nvSpPr>
          <p:cNvPr id="8" name="Content Placeholder 7"/>
          <p:cNvSpPr>
            <a:spLocks noGrp="1"/>
          </p:cNvSpPr>
          <p:nvPr>
            <p:ph sz="quarter" idx="1"/>
          </p:nvPr>
        </p:nvSpPr>
        <p:spPr>
          <a:xfrm>
            <a:off x="457200" y="1219200"/>
            <a:ext cx="8229600" cy="4937760"/>
          </a:xfrm>
        </p:spPr>
        <p:txBody>
          <a:bodyPr/>
          <a:lstStyle>
            <a:lvl1pPr>
              <a:buClr>
                <a:schemeClr val="tx2"/>
              </a:buClr>
              <a:defRPr/>
            </a:lvl1pPr>
            <a:lvl2pPr>
              <a:buClr>
                <a:schemeClr val="tx1">
                  <a:lumMod val="50000"/>
                  <a:lumOff val="50000"/>
                </a:schemeClr>
              </a:buClr>
              <a:defRPr/>
            </a:lvl2p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en-US" dirty="0"/>
          </a:p>
        </p:txBody>
      </p:sp>
      <p:sp>
        <p:nvSpPr>
          <p:cNvPr id="9" name="Date Placeholder 3"/>
          <p:cNvSpPr>
            <a:spLocks noGrp="1"/>
          </p:cNvSpPr>
          <p:nvPr>
            <p:ph type="dt" sz="half" idx="10"/>
          </p:nvPr>
        </p:nvSpPr>
        <p:spPr/>
        <p:txBody>
          <a:bodyPr/>
          <a:lstStyle>
            <a:lvl1pPr>
              <a:defRPr/>
            </a:lvl1pPr>
          </a:lstStyle>
          <a:p>
            <a:pPr>
              <a:defRPr/>
            </a:pPr>
            <a:fld id="{2B68D75E-7161-4331-AD3D-2B9730A5B33C}" type="datetimeFigureOut">
              <a:rPr lang="en-US"/>
              <a:pPr>
                <a:defRPr/>
              </a:pPr>
              <a:t>8/23/2011</a:t>
            </a:fld>
            <a:endParaRPr lang="en-US"/>
          </a:p>
        </p:txBody>
      </p:sp>
      <p:sp>
        <p:nvSpPr>
          <p:cNvPr id="10" name="Footer Placeholder 4"/>
          <p:cNvSpPr>
            <a:spLocks noGrp="1"/>
          </p:cNvSpPr>
          <p:nvPr>
            <p:ph type="ftr" sz="quarter" idx="11"/>
          </p:nvPr>
        </p:nvSpPr>
        <p:spPr/>
        <p:txBody>
          <a:bodyPr/>
          <a:lstStyle>
            <a:lvl1pPr>
              <a:defRPr/>
            </a:lvl1pPr>
          </a:lstStyle>
          <a:p>
            <a:pPr>
              <a:defRPr/>
            </a:pPr>
            <a:endParaRPr lang="en-US"/>
          </a:p>
        </p:txBody>
      </p:sp>
      <p:sp>
        <p:nvSpPr>
          <p:cNvPr id="11" name="Slide Number Placeholder 5"/>
          <p:cNvSpPr>
            <a:spLocks noGrp="1"/>
          </p:cNvSpPr>
          <p:nvPr>
            <p:ph type="sldNum" sz="quarter" idx="12"/>
          </p:nvPr>
        </p:nvSpPr>
        <p:spPr/>
        <p:txBody>
          <a:bodyPr/>
          <a:lstStyle>
            <a:lvl1pPr>
              <a:defRPr/>
            </a:lvl1pPr>
          </a:lstStyle>
          <a:p>
            <a:pPr>
              <a:defRPr/>
            </a:pPr>
            <a:fld id="{DBCFFA45-37AA-4D69-83A8-8F1A56B6654C}" type="slidenum">
              <a:rPr lang="en-US"/>
              <a:pPr>
                <a:defRPr/>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4" name="Rectangle 6"/>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7"/>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219200" y="2971800"/>
            <a:ext cx="6858000" cy="1066800"/>
          </a:xfrm>
        </p:spPr>
        <p:txBody>
          <a:bodyPr anchor="t"/>
          <a:lstStyle>
            <a:lvl1pPr algn="r">
              <a:buNone/>
              <a:defRPr sz="3200" b="0" cap="none" baseline="0"/>
            </a:lvl1pPr>
          </a:lstStyle>
          <a:p>
            <a:r>
              <a:rPr lang="it-IT" smtClean="0"/>
              <a:t>Fare clic per modificare lo stile del titolo</a:t>
            </a:r>
            <a:endParaRPr lang="en-US"/>
          </a:p>
        </p:txBody>
      </p:sp>
      <p:sp>
        <p:nvSpPr>
          <p:cNvPr id="3" name="Text Placeholder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it-IT" smtClean="0"/>
              <a:t>Fare clic per modificare stili del testo dello schema</a:t>
            </a:r>
          </a:p>
        </p:txBody>
      </p:sp>
      <p:sp>
        <p:nvSpPr>
          <p:cNvPr id="6" name="Date Placeholder 3"/>
          <p:cNvSpPr>
            <a:spLocks noGrp="1"/>
          </p:cNvSpPr>
          <p:nvPr>
            <p:ph type="dt" sz="half" idx="10"/>
          </p:nvPr>
        </p:nvSpPr>
        <p:spPr>
          <a:xfrm>
            <a:off x="6400800" y="6354763"/>
            <a:ext cx="2286000" cy="366712"/>
          </a:xfrm>
        </p:spPr>
        <p:txBody>
          <a:bodyPr/>
          <a:lstStyle>
            <a:lvl1pPr>
              <a:defRPr/>
            </a:lvl1pPr>
          </a:lstStyle>
          <a:p>
            <a:pPr>
              <a:defRPr/>
            </a:pPr>
            <a:fld id="{33B7F088-5ECA-4031-9E7E-5F943CD39F3C}" type="datetimeFigureOut">
              <a:rPr lang="en-US"/>
              <a:pPr>
                <a:defRPr/>
              </a:pPr>
              <a:t>8/23/2011</a:t>
            </a:fld>
            <a:endParaRPr lang="en-US"/>
          </a:p>
        </p:txBody>
      </p:sp>
      <p:sp>
        <p:nvSpPr>
          <p:cNvPr id="7" name="Footer Placeholder 4"/>
          <p:cNvSpPr>
            <a:spLocks noGrp="1"/>
          </p:cNvSpPr>
          <p:nvPr>
            <p:ph type="ftr" sz="quarter" idx="11"/>
          </p:nvPr>
        </p:nvSpPr>
        <p:spPr>
          <a:xfrm>
            <a:off x="2898775" y="6354763"/>
            <a:ext cx="3475038" cy="366712"/>
          </a:xfrm>
        </p:spPr>
        <p:txBody>
          <a:bodyPr/>
          <a:lstStyle>
            <a:lvl1pPr>
              <a:defRPr/>
            </a:lvl1pPr>
          </a:lstStyle>
          <a:p>
            <a:pPr>
              <a:defRPr/>
            </a:pPr>
            <a:endParaRPr lang="en-US"/>
          </a:p>
        </p:txBody>
      </p:sp>
      <p:sp>
        <p:nvSpPr>
          <p:cNvPr id="8" name="Slide Number Placeholder 5"/>
          <p:cNvSpPr>
            <a:spLocks noGrp="1"/>
          </p:cNvSpPr>
          <p:nvPr>
            <p:ph type="sldNum" sz="quarter" idx="12"/>
          </p:nvPr>
        </p:nvSpPr>
        <p:spPr>
          <a:xfrm>
            <a:off x="1069975" y="6354763"/>
            <a:ext cx="1520825" cy="366712"/>
          </a:xfrm>
        </p:spPr>
        <p:txBody>
          <a:bodyPr/>
          <a:lstStyle>
            <a:lvl1pPr>
              <a:defRPr/>
            </a:lvl1pPr>
          </a:lstStyle>
          <a:p>
            <a:pPr>
              <a:defRPr/>
            </a:pPr>
            <a:fld id="{7A2FB48D-784E-49FB-B32B-10AEA77D8B06}" type="slidenum">
              <a:rPr lang="en-US"/>
              <a:pPr>
                <a:defRPr/>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it-IT" smtClean="0"/>
              <a:t>Fare clic per modificare lo stile del titolo</a:t>
            </a:r>
            <a:endParaRPr lang="en-US"/>
          </a:p>
        </p:txBody>
      </p:sp>
      <p:sp>
        <p:nvSpPr>
          <p:cNvPr id="9" name="Content Placeholder 8"/>
          <p:cNvSpPr>
            <a:spLocks noGrp="1"/>
          </p:cNvSpPr>
          <p:nvPr>
            <p:ph sz="quarter" idx="1"/>
          </p:nvPr>
        </p:nvSpPr>
        <p:spPr>
          <a:xfrm>
            <a:off x="457200" y="1219200"/>
            <a:ext cx="4041648" cy="493776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11" name="Content Placeholder 10"/>
          <p:cNvSpPr>
            <a:spLocks noGrp="1"/>
          </p:cNvSpPr>
          <p:nvPr>
            <p:ph sz="quarter" idx="2"/>
          </p:nvPr>
        </p:nvSpPr>
        <p:spPr>
          <a:xfrm>
            <a:off x="4632198" y="1216152"/>
            <a:ext cx="4041648" cy="493776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Date Placeholder 13"/>
          <p:cNvSpPr>
            <a:spLocks noGrp="1"/>
          </p:cNvSpPr>
          <p:nvPr>
            <p:ph type="dt" sz="half" idx="10"/>
          </p:nvPr>
        </p:nvSpPr>
        <p:spPr/>
        <p:txBody>
          <a:bodyPr/>
          <a:lstStyle>
            <a:lvl1pPr>
              <a:defRPr/>
            </a:lvl1pPr>
          </a:lstStyle>
          <a:p>
            <a:pPr>
              <a:defRPr/>
            </a:pPr>
            <a:fld id="{B6A1CE52-B575-4851-A57B-11C4A6B8B605}" type="datetimeFigureOut">
              <a:rPr lang="en-US"/>
              <a:pPr>
                <a:defRPr/>
              </a:pPr>
              <a:t>8/23/2011</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6EA81C8B-1090-432A-8608-13CB015F8F00}" type="slidenum">
              <a:rPr lang="en-US"/>
              <a:pPr>
                <a:defRPr/>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lang="it-IT" smtClean="0"/>
              <a:t>Fare clic per modificare lo stile del titolo</a:t>
            </a:r>
            <a:endParaRPr lang="en-US"/>
          </a:p>
        </p:txBody>
      </p:sp>
      <p:sp>
        <p:nvSpPr>
          <p:cNvPr id="3" name="Text Placeholder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it-IT" smtClean="0"/>
              <a:t>Fare clic per modificare stili del testo dello schema</a:t>
            </a:r>
          </a:p>
        </p:txBody>
      </p:sp>
      <p:sp>
        <p:nvSpPr>
          <p:cNvPr id="4" name="Text Placeholder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it-IT" smtClean="0"/>
              <a:t>Fare clic per modificare stili del testo dello schema</a:t>
            </a:r>
          </a:p>
        </p:txBody>
      </p:sp>
      <p:sp>
        <p:nvSpPr>
          <p:cNvPr id="11" name="Content Placeholder 10"/>
          <p:cNvSpPr>
            <a:spLocks noGrp="1"/>
          </p:cNvSpPr>
          <p:nvPr>
            <p:ph sz="quarter" idx="2"/>
          </p:nvPr>
        </p:nvSpPr>
        <p:spPr>
          <a:xfrm>
            <a:off x="457200" y="2133600"/>
            <a:ext cx="4038600" cy="40386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13" name="Content Placeholder 12"/>
          <p:cNvSpPr>
            <a:spLocks noGrp="1"/>
          </p:cNvSpPr>
          <p:nvPr>
            <p:ph sz="quarter" idx="4"/>
          </p:nvPr>
        </p:nvSpPr>
        <p:spPr>
          <a:xfrm>
            <a:off x="4648200" y="2133600"/>
            <a:ext cx="4038600" cy="40386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Date Placeholder 13"/>
          <p:cNvSpPr>
            <a:spLocks noGrp="1"/>
          </p:cNvSpPr>
          <p:nvPr>
            <p:ph type="dt" sz="half" idx="10"/>
          </p:nvPr>
        </p:nvSpPr>
        <p:spPr/>
        <p:txBody>
          <a:bodyPr/>
          <a:lstStyle>
            <a:lvl1pPr>
              <a:defRPr/>
            </a:lvl1pPr>
          </a:lstStyle>
          <a:p>
            <a:pPr>
              <a:defRPr/>
            </a:pPr>
            <a:fld id="{3A69E4FC-CD3A-4933-AD32-BC7FC5614AF0}" type="datetimeFigureOut">
              <a:rPr lang="en-US"/>
              <a:pPr>
                <a:defRPr/>
              </a:pPr>
              <a:t>8/23/2011</a:t>
            </a:fld>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4A1A87F1-3001-4C42-AE7A-2B4E7E4EFEC9}" type="slidenum">
              <a:rPr lang="en-US"/>
              <a:pPr>
                <a:defRPr/>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3" name="Isosceles Triangle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57200" y="228600"/>
            <a:ext cx="8229600" cy="914400"/>
          </a:xfrm>
        </p:spPr>
        <p:txBody>
          <a:bodyPr/>
          <a:lstStyle/>
          <a:p>
            <a:r>
              <a:rPr lang="it-IT" smtClean="0"/>
              <a:t>Fare clic per modificare lo stile del titolo</a:t>
            </a:r>
            <a:endParaRPr lang="en-US"/>
          </a:p>
        </p:txBody>
      </p:sp>
      <p:sp>
        <p:nvSpPr>
          <p:cNvPr id="4" name="Date Placeholder 2"/>
          <p:cNvSpPr>
            <a:spLocks noGrp="1"/>
          </p:cNvSpPr>
          <p:nvPr>
            <p:ph type="dt" sz="half" idx="10"/>
          </p:nvPr>
        </p:nvSpPr>
        <p:spPr/>
        <p:txBody>
          <a:bodyPr/>
          <a:lstStyle>
            <a:lvl1pPr>
              <a:defRPr/>
            </a:lvl1pPr>
          </a:lstStyle>
          <a:p>
            <a:pPr>
              <a:defRPr/>
            </a:pPr>
            <a:fld id="{F4563296-4958-4EA6-AD6B-F8ADA65CDE14}" type="datetimeFigureOut">
              <a:rPr lang="en-US"/>
              <a:pPr>
                <a:defRPr/>
              </a:pPr>
              <a:t>8/23/2011</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BF9A6FE0-B245-43D6-BEEB-6B9490B421B5}" type="slidenum">
              <a:rPr lang="en-US"/>
              <a:pPr>
                <a:defRPr/>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3" name="Isosceles Triangle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Date Placeholder 1"/>
          <p:cNvSpPr>
            <a:spLocks noGrp="1"/>
          </p:cNvSpPr>
          <p:nvPr>
            <p:ph type="dt" sz="half" idx="10"/>
          </p:nvPr>
        </p:nvSpPr>
        <p:spPr/>
        <p:txBody>
          <a:bodyPr/>
          <a:lstStyle>
            <a:lvl1pPr>
              <a:defRPr/>
            </a:lvl1pPr>
          </a:lstStyle>
          <a:p>
            <a:pPr>
              <a:defRPr/>
            </a:pPr>
            <a:fld id="{D371FCEC-9316-449F-8507-8E2140EF4545}" type="datetimeFigureOut">
              <a:rPr lang="en-US"/>
              <a:pPr>
                <a:defRPr/>
              </a:pPr>
              <a:t>8/23/2011</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3"/>
          <p:cNvSpPr>
            <a:spLocks noGrp="1"/>
          </p:cNvSpPr>
          <p:nvPr>
            <p:ph type="sldNum" sz="quarter" idx="12"/>
          </p:nvPr>
        </p:nvSpPr>
        <p:spPr/>
        <p:txBody>
          <a:bodyPr/>
          <a:lstStyle>
            <a:lvl1pPr>
              <a:defRPr/>
            </a:lvl1pPr>
          </a:lstStyle>
          <a:p>
            <a:pPr>
              <a:defRPr/>
            </a:pPr>
            <a:fld id="{5E79D9EA-1C54-4423-9DE3-BCE1224F54FF}" type="slidenum">
              <a:rPr lang="en-US"/>
              <a:pPr>
                <a:defRPr/>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5"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Straight Connector 9"/>
          <p:cNvSpPr>
            <a:spLocks noChangeShapeType="1"/>
          </p:cNvSpPr>
          <p:nvPr/>
        </p:nvSpPr>
        <p:spPr bwMode="auto">
          <a:xfrm rot="5400000">
            <a:off x="316071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7" name="Isosceles Triangle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it-IT" smtClean="0"/>
              <a:t>Fare clic per modificare lo stile del titolo</a:t>
            </a:r>
            <a:endParaRPr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it-IT" smtClean="0"/>
              <a:t>Fare clic per modificare stili del testo dello schema</a:t>
            </a:r>
          </a:p>
        </p:txBody>
      </p:sp>
      <p:sp>
        <p:nvSpPr>
          <p:cNvPr id="12" name="Content Placeholder 11"/>
          <p:cNvSpPr>
            <a:spLocks noGrp="1"/>
          </p:cNvSpPr>
          <p:nvPr>
            <p:ph sz="quarter" idx="1"/>
          </p:nvPr>
        </p:nvSpPr>
        <p:spPr>
          <a:xfrm>
            <a:off x="304800" y="304800"/>
            <a:ext cx="5715000" cy="57150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8" name="Date Placeholder 4"/>
          <p:cNvSpPr>
            <a:spLocks noGrp="1"/>
          </p:cNvSpPr>
          <p:nvPr>
            <p:ph type="dt" sz="half" idx="10"/>
          </p:nvPr>
        </p:nvSpPr>
        <p:spPr/>
        <p:txBody>
          <a:bodyPr/>
          <a:lstStyle>
            <a:lvl1pPr>
              <a:defRPr/>
            </a:lvl1pPr>
          </a:lstStyle>
          <a:p>
            <a:pPr>
              <a:defRPr/>
            </a:pPr>
            <a:fld id="{F96E99A0-9FF5-4EDD-A074-427CBD2AC2BF}" type="datetimeFigureOut">
              <a:rPr lang="en-US"/>
              <a:pPr>
                <a:defRPr/>
              </a:pPr>
              <a:t>8/23/2011</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E081B0FF-CDBC-4063-BB89-730ACE5B3256}" type="slidenum">
              <a:rPr lang="en-US"/>
              <a:pPr>
                <a:defRPr/>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5"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Isosceles Triangle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9"/>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it-IT" smtClean="0"/>
              <a:t>Fare clic per modificare lo stile del titolo</a:t>
            </a:r>
            <a:endParaRPr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it-IT" noProof="0" smtClean="0"/>
              <a:t>Fare clic sull'icona per inserire un'immagine</a:t>
            </a:r>
            <a:endParaRPr lang="en-US" noProof="0" dirty="0"/>
          </a:p>
        </p:txBody>
      </p:sp>
      <p:sp>
        <p:nvSpPr>
          <p:cNvPr id="4" name="Text Placeholder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it-IT" smtClean="0"/>
              <a:t>Fare clic per modificare stili del testo dello schema</a:t>
            </a:r>
          </a:p>
        </p:txBody>
      </p:sp>
      <p:sp>
        <p:nvSpPr>
          <p:cNvPr id="8" name="Date Placeholder 4"/>
          <p:cNvSpPr>
            <a:spLocks noGrp="1"/>
          </p:cNvSpPr>
          <p:nvPr>
            <p:ph type="dt" sz="half" idx="10"/>
          </p:nvPr>
        </p:nvSpPr>
        <p:spPr/>
        <p:txBody>
          <a:bodyPr/>
          <a:lstStyle>
            <a:lvl1pPr>
              <a:defRPr/>
            </a:lvl1pPr>
          </a:lstStyle>
          <a:p>
            <a:pPr>
              <a:defRPr/>
            </a:pPr>
            <a:fld id="{709F49C2-E736-477F-A7FF-B64C2962DACD}" type="datetimeFigureOut">
              <a:rPr lang="en-US"/>
              <a:pPr>
                <a:defRPr/>
              </a:pPr>
              <a:t>8/23/2011</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039C7E80-8B3E-4815-9610-2E2BE6C4B0F3}" type="slidenum">
              <a:rPr lang="en-US"/>
              <a:pPr>
                <a:defRPr/>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457200" y="152400"/>
            <a:ext cx="82296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it-IT" smtClean="0"/>
              <a:t>Fare clic per modificare lo stile del titolo</a:t>
            </a:r>
            <a:endParaRPr lang="en-US" smtClean="0"/>
          </a:p>
        </p:txBody>
      </p:sp>
      <p:sp>
        <p:nvSpPr>
          <p:cNvPr id="1027" name="Text Placeholder 12"/>
          <p:cNvSpPr>
            <a:spLocks noGrp="1"/>
          </p:cNvSpPr>
          <p:nvPr>
            <p:ph type="body" idx="1"/>
          </p:nvPr>
        </p:nvSpPr>
        <p:spPr bwMode="auto">
          <a:xfrm>
            <a:off x="457200" y="1219200"/>
            <a:ext cx="8229600" cy="4910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smtClean="0"/>
          </a:p>
        </p:txBody>
      </p:sp>
      <p:sp>
        <p:nvSpPr>
          <p:cNvPr id="14" name="Date Placeholder 13"/>
          <p:cNvSpPr>
            <a:spLocks noGrp="1"/>
          </p:cNvSpPr>
          <p:nvPr>
            <p:ph type="dt" sz="half" idx="2"/>
          </p:nvPr>
        </p:nvSpPr>
        <p:spPr>
          <a:xfrm>
            <a:off x="6400800" y="6356350"/>
            <a:ext cx="2289175" cy="365125"/>
          </a:xfrm>
          <a:prstGeom prst="rect">
            <a:avLst/>
          </a:prstGeom>
        </p:spPr>
        <p:txBody>
          <a:bodyPr vert="horz"/>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fld id="{3A833EB8-87B8-4729-A619-935FD180A9AB}" type="datetimeFigureOut">
              <a:rPr lang="en-US"/>
              <a:pPr>
                <a:defRPr/>
              </a:pPr>
              <a:t>8/23/2011</a:t>
            </a:fld>
            <a:endParaRPr lang="en-US"/>
          </a:p>
        </p:txBody>
      </p:sp>
      <p:sp>
        <p:nvSpPr>
          <p:cNvPr id="3" name="Footer Placeholder 2"/>
          <p:cNvSpPr>
            <a:spLocks noGrp="1"/>
          </p:cNvSpPr>
          <p:nvPr>
            <p:ph type="ftr" sz="quarter" idx="3"/>
          </p:nvPr>
        </p:nvSpPr>
        <p:spPr>
          <a:xfrm>
            <a:off x="2898775" y="6356350"/>
            <a:ext cx="3505200" cy="365125"/>
          </a:xfrm>
          <a:prstGeom prst="rect">
            <a:avLst/>
          </a:prstGeom>
        </p:spPr>
        <p:txBody>
          <a:bodyPr vert="horz"/>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endParaRPr lang="en-US"/>
          </a:p>
        </p:txBody>
      </p:sp>
      <p:sp>
        <p:nvSpPr>
          <p:cNvPr id="23" name="Slide Number Placeholder 22"/>
          <p:cNvSpPr>
            <a:spLocks noGrp="1"/>
          </p:cNvSpPr>
          <p:nvPr>
            <p:ph type="sldNum" sz="quarter" idx="4"/>
          </p:nvPr>
        </p:nvSpPr>
        <p:spPr>
          <a:xfrm>
            <a:off x="612775" y="6356350"/>
            <a:ext cx="1981200" cy="365125"/>
          </a:xfrm>
          <a:prstGeom prst="rect">
            <a:avLst/>
          </a:prstGeom>
        </p:spPr>
        <p:txBody>
          <a:bodyPr vert="horz"/>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fld id="{29729EBA-5AD8-4FE9-978B-F914ECE5AACE}" type="slidenum">
              <a:rPr lang="en-US"/>
              <a:pPr>
                <a:defRPr/>
              </a:pPr>
              <a:t>‹N›</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1"/>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Isosceles Triangle 9"/>
          <p:cNvSpPr>
            <a:spLocks noChangeAspect="1"/>
          </p:cNvSpPr>
          <p:nvPr/>
        </p:nvSpPr>
        <p:spPr>
          <a:xfrm rot="5400000">
            <a:off x="419100" y="6467475"/>
            <a:ext cx="190500" cy="120650"/>
          </a:xfrm>
          <a:prstGeom prst="triangle">
            <a:avLst>
              <a:gd name="adj" fmla="val 50000"/>
            </a:avLst>
          </a:prstGeom>
          <a:solidFill>
            <a:schemeClr val="accent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18" r:id="rId4"/>
    <p:sldLayoutId id="2147483719" r:id="rId5"/>
    <p:sldLayoutId id="2147483724" r:id="rId6"/>
    <p:sldLayoutId id="2147483725" r:id="rId7"/>
    <p:sldLayoutId id="2147483726" r:id="rId8"/>
    <p:sldLayoutId id="2147483727" r:id="rId9"/>
    <p:sldLayoutId id="2147483720" r:id="rId10"/>
    <p:sldLayoutId id="2147483728" r:id="rId11"/>
  </p:sldLayoutIdLst>
  <p:txStyles>
    <p:titleStyle>
      <a:lvl1pPr algn="l" rtl="0" eaLnBrk="0" fontAlgn="base" hangingPunct="0">
        <a:spcBef>
          <a:spcPct val="0"/>
        </a:spcBef>
        <a:spcAft>
          <a:spcPct val="0"/>
        </a:spcAft>
        <a:defRPr sz="3200" kern="1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Bookman Old Style" pitchFamily="18" charset="0"/>
        </a:defRPr>
      </a:lvl2pPr>
      <a:lvl3pPr algn="l" rtl="0" eaLnBrk="0" fontAlgn="base" hangingPunct="0">
        <a:spcBef>
          <a:spcPct val="0"/>
        </a:spcBef>
        <a:spcAft>
          <a:spcPct val="0"/>
        </a:spcAft>
        <a:defRPr sz="3200">
          <a:solidFill>
            <a:schemeClr val="tx2"/>
          </a:solidFill>
          <a:latin typeface="Bookman Old Style" pitchFamily="18" charset="0"/>
        </a:defRPr>
      </a:lvl3pPr>
      <a:lvl4pPr algn="l" rtl="0" eaLnBrk="0" fontAlgn="base" hangingPunct="0">
        <a:spcBef>
          <a:spcPct val="0"/>
        </a:spcBef>
        <a:spcAft>
          <a:spcPct val="0"/>
        </a:spcAft>
        <a:defRPr sz="3200">
          <a:solidFill>
            <a:schemeClr val="tx2"/>
          </a:solidFill>
          <a:latin typeface="Bookman Old Style" pitchFamily="18" charset="0"/>
        </a:defRPr>
      </a:lvl4pPr>
      <a:lvl5pPr algn="l" rtl="0" eaLnBrk="0" fontAlgn="base" hangingPunct="0">
        <a:spcBef>
          <a:spcPct val="0"/>
        </a:spcBef>
        <a:spcAft>
          <a:spcPct val="0"/>
        </a:spcAft>
        <a:defRPr sz="3200">
          <a:solidFill>
            <a:schemeClr val="tx2"/>
          </a:solidFill>
          <a:latin typeface="Bookman Old Style" pitchFamily="18" charset="0"/>
        </a:defRPr>
      </a:lvl5pPr>
      <a:lvl6pPr marL="457200" algn="l" rtl="0" fontAlgn="base">
        <a:spcBef>
          <a:spcPct val="0"/>
        </a:spcBef>
        <a:spcAft>
          <a:spcPct val="0"/>
        </a:spcAft>
        <a:defRPr sz="3200">
          <a:solidFill>
            <a:schemeClr val="tx2"/>
          </a:solidFill>
          <a:latin typeface="Bookman Old Style" pitchFamily="18" charset="0"/>
        </a:defRPr>
      </a:lvl6pPr>
      <a:lvl7pPr marL="914400" algn="l" rtl="0" fontAlgn="base">
        <a:spcBef>
          <a:spcPct val="0"/>
        </a:spcBef>
        <a:spcAft>
          <a:spcPct val="0"/>
        </a:spcAft>
        <a:defRPr sz="3200">
          <a:solidFill>
            <a:schemeClr val="tx2"/>
          </a:solidFill>
          <a:latin typeface="Bookman Old Style" pitchFamily="18" charset="0"/>
        </a:defRPr>
      </a:lvl7pPr>
      <a:lvl8pPr marL="1371600" algn="l" rtl="0" fontAlgn="base">
        <a:spcBef>
          <a:spcPct val="0"/>
        </a:spcBef>
        <a:spcAft>
          <a:spcPct val="0"/>
        </a:spcAft>
        <a:defRPr sz="3200">
          <a:solidFill>
            <a:schemeClr val="tx2"/>
          </a:solidFill>
          <a:latin typeface="Bookman Old Style" pitchFamily="18" charset="0"/>
        </a:defRPr>
      </a:lvl8pPr>
      <a:lvl9pPr marL="1828800" algn="l" rtl="0" fontAlgn="base">
        <a:spcBef>
          <a:spcPct val="0"/>
        </a:spcBef>
        <a:spcAft>
          <a:spcPct val="0"/>
        </a:spcAft>
        <a:defRPr sz="3200">
          <a:solidFill>
            <a:schemeClr val="tx2"/>
          </a:solidFill>
          <a:latin typeface="Bookman Old Style" pitchFamily="18" charset="0"/>
        </a:defRPr>
      </a:lvl9pPr>
    </p:titleStyle>
    <p:bodyStyle>
      <a:lvl1pPr marL="273050" indent="-273050" algn="l" rtl="0" eaLnBrk="0" fontAlgn="base" hangingPunct="0">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it.wikipedia.org/wiki/Azienda"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50195"/>
          </a:schemeClr>
        </a:solidFill>
        <a:effectLst/>
      </p:bgPr>
    </p:bg>
    <p:spTree>
      <p:nvGrpSpPr>
        <p:cNvPr id="1" name=""/>
        <p:cNvGrpSpPr/>
        <p:nvPr/>
      </p:nvGrpSpPr>
      <p:grpSpPr>
        <a:xfrm>
          <a:off x="0" y="0"/>
          <a:ext cx="0" cy="0"/>
          <a:chOff x="0" y="0"/>
          <a:chExt cx="0" cy="0"/>
        </a:xfrm>
      </p:grpSpPr>
      <p:sp>
        <p:nvSpPr>
          <p:cNvPr id="10242" name="Title 1"/>
          <p:cNvSpPr>
            <a:spLocks noGrp="1"/>
          </p:cNvSpPr>
          <p:nvPr>
            <p:ph type="ctrTitle"/>
          </p:nvPr>
        </p:nvSpPr>
        <p:spPr/>
        <p:txBody>
          <a:bodyPr/>
          <a:lstStyle/>
          <a:p>
            <a:pPr eaLnBrk="1" hangingPunct="1"/>
            <a:r>
              <a:rPr lang="it-IT" dirty="0" smtClean="0"/>
              <a:t>COMUNICAZIONE ONLINE, RETI E VIRTUALITA’</a:t>
            </a:r>
          </a:p>
        </p:txBody>
      </p:sp>
      <p:sp>
        <p:nvSpPr>
          <p:cNvPr id="3" name="Subtitle 2"/>
          <p:cNvSpPr>
            <a:spLocks noGrp="1"/>
          </p:cNvSpPr>
          <p:nvPr>
            <p:ph type="subTitle" idx="1"/>
          </p:nvPr>
        </p:nvSpPr>
        <p:spPr/>
        <p:txBody>
          <a:bodyPr>
            <a:normAutofit/>
          </a:bodyPr>
          <a:lstStyle/>
          <a:p>
            <a:pPr eaLnBrk="1" fontAlgn="auto" hangingPunct="1">
              <a:spcAft>
                <a:spcPts val="0"/>
              </a:spcAft>
              <a:buFont typeface="Wingdings 3"/>
              <a:buNone/>
              <a:defRPr/>
            </a:pPr>
            <a:r>
              <a:rPr lang="it-IT" dirty="0" smtClean="0">
                <a:solidFill>
                  <a:schemeClr val="tx1"/>
                </a:solidFill>
              </a:rPr>
              <a:t>MATTEO CRISTANI</a:t>
            </a:r>
            <a:endParaRPr lang="it-IT"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PANORAMA</a:t>
            </a:r>
            <a:endParaRPr lang="it-IT" dirty="0"/>
          </a:p>
        </p:txBody>
      </p:sp>
      <p:sp>
        <p:nvSpPr>
          <p:cNvPr id="3" name="Segnaposto contenuto 2"/>
          <p:cNvSpPr>
            <a:spLocks noGrp="1"/>
          </p:cNvSpPr>
          <p:nvPr>
            <p:ph sz="quarter" idx="1"/>
          </p:nvPr>
        </p:nvSpPr>
        <p:spPr/>
        <p:txBody>
          <a:bodyPr/>
          <a:lstStyle/>
          <a:p>
            <a:r>
              <a:rPr lang="it-IT" dirty="0" smtClean="0"/>
              <a:t>SITI WEB STATICI</a:t>
            </a:r>
          </a:p>
          <a:p>
            <a:r>
              <a:rPr lang="it-IT" dirty="0" smtClean="0"/>
              <a:t>SITI WEB DINAMICI</a:t>
            </a:r>
          </a:p>
          <a:p>
            <a:r>
              <a:rPr lang="it-IT" dirty="0" smtClean="0"/>
              <a:t>WEB SEMANTICO</a:t>
            </a:r>
          </a:p>
          <a:p>
            <a:r>
              <a:rPr lang="it-IT" dirty="0" smtClean="0"/>
              <a:t>WEB SOCIALE</a:t>
            </a:r>
            <a:endParaRPr lang="it-IT"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GEOGRAFIA DEL WEB</a:t>
            </a:r>
            <a:endParaRPr lang="it-IT" dirty="0"/>
          </a:p>
        </p:txBody>
      </p:sp>
      <p:sp>
        <p:nvSpPr>
          <p:cNvPr id="3" name="Segnaposto contenuto 2"/>
          <p:cNvSpPr>
            <a:spLocks noGrp="1"/>
          </p:cNvSpPr>
          <p:nvPr>
            <p:ph sz="quarter" idx="1"/>
          </p:nvPr>
        </p:nvSpPr>
        <p:spPr/>
        <p:txBody>
          <a:bodyPr/>
          <a:lstStyle/>
          <a:p>
            <a:r>
              <a:rPr lang="it-IT" i="1" dirty="0" smtClean="0"/>
              <a:t>sito </a:t>
            </a:r>
            <a:r>
              <a:rPr lang="it-IT" i="1" dirty="0" smtClean="0"/>
              <a:t>personale</a:t>
            </a:r>
            <a:r>
              <a:rPr lang="it-IT" dirty="0" smtClean="0"/>
              <a:t> - condotto da individui o piccoli gruppi di persone (come una famiglia), che contiene informazioni prevalentemente autobiografiche o focalizzate sui propri interessi personali (ad es. un blog)</a:t>
            </a:r>
          </a:p>
          <a:p>
            <a:r>
              <a:rPr lang="it-IT" i="1" dirty="0" smtClean="0"/>
              <a:t>sito aziendale</a:t>
            </a:r>
            <a:r>
              <a:rPr lang="it-IT" dirty="0" smtClean="0"/>
              <a:t> - funzionale alla promozione di un'</a:t>
            </a:r>
            <a:r>
              <a:rPr lang="it-IT" dirty="0" smtClean="0">
                <a:hlinkClick r:id="rId2" tooltip="Azienda"/>
              </a:rPr>
              <a:t>azienda</a:t>
            </a:r>
            <a:r>
              <a:rPr lang="it-IT" dirty="0" smtClean="0"/>
              <a:t> o di un servizio</a:t>
            </a:r>
          </a:p>
          <a:p>
            <a:r>
              <a:rPr lang="it-IT" i="1" dirty="0" smtClean="0"/>
              <a:t>sito di commercio elettronico (o "e-commerce")</a:t>
            </a:r>
            <a:r>
              <a:rPr lang="it-IT" dirty="0" smtClean="0"/>
              <a:t> - specializzato nella vendita di beni e/o servizi via internet</a:t>
            </a:r>
          </a:p>
          <a:p>
            <a:r>
              <a:rPr lang="it-IT" i="1" dirty="0" smtClean="0"/>
              <a:t>sito comunità</a:t>
            </a:r>
            <a:r>
              <a:rPr lang="it-IT" dirty="0" smtClean="0"/>
              <a:t> - un sito in cui utenti possono comunicare fra loro, per esempio tramite chat o forum, formando una comunità </a:t>
            </a:r>
            <a:r>
              <a:rPr lang="it-IT" dirty="0" smtClean="0"/>
              <a:t>virtuale</a:t>
            </a:r>
            <a:endParaRPr lang="it-IT"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GEOGRAFIA DEL WEB</a:t>
            </a:r>
            <a:endParaRPr lang="it-IT" dirty="0"/>
          </a:p>
        </p:txBody>
      </p:sp>
      <p:sp>
        <p:nvSpPr>
          <p:cNvPr id="3" name="Segnaposto contenuto 2"/>
          <p:cNvSpPr>
            <a:spLocks noGrp="1"/>
          </p:cNvSpPr>
          <p:nvPr>
            <p:ph sz="quarter" idx="1"/>
          </p:nvPr>
        </p:nvSpPr>
        <p:spPr/>
        <p:txBody>
          <a:bodyPr/>
          <a:lstStyle/>
          <a:p>
            <a:r>
              <a:rPr lang="it-IT" i="1" dirty="0" smtClean="0"/>
              <a:t>sito di download</a:t>
            </a:r>
            <a:r>
              <a:rPr lang="it-IT" dirty="0" smtClean="0"/>
              <a:t> - ampie raccolte di link per scaricare software (dimostrativi di videogiochi, immagini, ecc.)</a:t>
            </a:r>
          </a:p>
          <a:p>
            <a:r>
              <a:rPr lang="it-IT" dirty="0" smtClean="0"/>
              <a:t>forum: luogo in cui discutere tramite la pubblicazione e la lettura di messaggi, organizzati per discussioni (</a:t>
            </a:r>
            <a:r>
              <a:rPr lang="it-IT" i="1" dirty="0" smtClean="0"/>
              <a:t>thread</a:t>
            </a:r>
            <a:r>
              <a:rPr lang="it-IT" dirty="0" smtClean="0"/>
              <a:t>) e messaggi (</a:t>
            </a:r>
            <a:r>
              <a:rPr lang="it-IT" i="1" dirty="0" smtClean="0"/>
              <a:t>post</a:t>
            </a:r>
            <a:r>
              <a:rPr lang="it-IT" dirty="0" smtClean="0"/>
              <a:t>)</a:t>
            </a:r>
          </a:p>
          <a:p>
            <a:r>
              <a:rPr lang="it-IT" i="1" dirty="0" smtClean="0"/>
              <a:t>sito informativo</a:t>
            </a:r>
            <a:r>
              <a:rPr lang="it-IT" dirty="0" smtClean="0"/>
              <a:t> - con contenuti tesi a informare l'utente, ma non strettamente per scopi commerciali</a:t>
            </a:r>
          </a:p>
          <a:p>
            <a:r>
              <a:rPr lang="it-IT" i="1" dirty="0" smtClean="0"/>
              <a:t>motore di ricerca</a:t>
            </a:r>
            <a:r>
              <a:rPr lang="it-IT" dirty="0" smtClean="0"/>
              <a:t> - registra i contenuti degli altri siti e li rende disponibili per la ricerca</a:t>
            </a:r>
          </a:p>
          <a:p>
            <a:r>
              <a:rPr lang="it-IT" i="1" dirty="0" smtClean="0"/>
              <a:t>database</a:t>
            </a:r>
            <a:r>
              <a:rPr lang="it-IT" dirty="0" smtClean="0"/>
              <a:t> - un sito il cui utilizzo principale è di ricercare e mostrare il contenuto di uno specifico database (</a:t>
            </a:r>
            <a:r>
              <a:rPr lang="it-IT" dirty="0" smtClean="0"/>
              <a:t>ad</a:t>
            </a:r>
            <a:endParaRPr lang="it-IT"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GEOGRAFIA DEL WEB</a:t>
            </a:r>
            <a:endParaRPr lang="it-IT" dirty="0"/>
          </a:p>
        </p:txBody>
      </p:sp>
      <p:sp>
        <p:nvSpPr>
          <p:cNvPr id="3" name="Segnaposto contenuto 2"/>
          <p:cNvSpPr>
            <a:spLocks noGrp="1"/>
          </p:cNvSpPr>
          <p:nvPr>
            <p:ph sz="quarter" idx="1"/>
          </p:nvPr>
        </p:nvSpPr>
        <p:spPr/>
        <p:txBody>
          <a:bodyPr/>
          <a:lstStyle/>
          <a:p>
            <a:r>
              <a:rPr lang="it-IT" i="1" dirty="0" smtClean="0"/>
              <a:t>sito </a:t>
            </a:r>
            <a:r>
              <a:rPr lang="it-IT" i="1" dirty="0" smtClean="0"/>
              <a:t>ludico</a:t>
            </a:r>
            <a:r>
              <a:rPr lang="it-IT" dirty="0" smtClean="0"/>
              <a:t> - un sito che è in sé un gioco oppure serve da arena per permettere a più persone di giocare</a:t>
            </a:r>
          </a:p>
          <a:p>
            <a:r>
              <a:rPr lang="it-IT" i="1" dirty="0" smtClean="0"/>
              <a:t>aggregatore di notizie</a:t>
            </a:r>
            <a:r>
              <a:rPr lang="it-IT" dirty="0" smtClean="0"/>
              <a:t> - presenta contenuti prelevandoli automaticamente dalla rete da molte fonti contemporaneamente, ed è simile in questo ai motori di ricerca che sfruttano i risultati delle ricerche degli utenti aggregandoli e immagazzinandoli in un database con criteri quali la tipologia dei media (foto, video, testo etc.) e il contenuto </a:t>
            </a:r>
            <a:r>
              <a:rPr lang="it-IT" dirty="0" smtClean="0"/>
              <a:t>testuale</a:t>
            </a:r>
            <a:endParaRPr lang="it-IT" dirty="0" smtClean="0"/>
          </a:p>
          <a:p>
            <a:r>
              <a:rPr lang="it-IT" i="1" dirty="0" smtClean="0"/>
              <a:t>link farm</a:t>
            </a:r>
            <a:r>
              <a:rPr lang="it-IT" dirty="0" smtClean="0"/>
              <a:t> - siti creati unicamente per proporre collegamenti verso altri siti a scopo pubblicitario (spesso in cambio di canoni in denaro)</a:t>
            </a:r>
          </a:p>
          <a:p>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500063"/>
            <a:ext cx="8229600" cy="642937"/>
          </a:xfrm>
        </p:spPr>
        <p:txBody>
          <a:bodyPr/>
          <a:lstStyle/>
          <a:p>
            <a:pPr eaLnBrk="1" hangingPunct="1"/>
            <a:r>
              <a:rPr lang="it-IT" dirty="0" smtClean="0"/>
              <a:t>INDICE</a:t>
            </a:r>
          </a:p>
        </p:txBody>
      </p:sp>
      <p:sp>
        <p:nvSpPr>
          <p:cNvPr id="11267" name="Content Placeholder 2"/>
          <p:cNvSpPr>
            <a:spLocks noGrp="1"/>
          </p:cNvSpPr>
          <p:nvPr>
            <p:ph sz="quarter" idx="1"/>
          </p:nvPr>
        </p:nvSpPr>
        <p:spPr>
          <a:xfrm>
            <a:off x="467544" y="1196753"/>
            <a:ext cx="8229600" cy="720080"/>
          </a:xfrm>
        </p:spPr>
        <p:txBody>
          <a:bodyPr/>
          <a:lstStyle/>
          <a:p>
            <a:pPr eaLnBrk="1" hangingPunct="1"/>
            <a:r>
              <a:rPr lang="it-IT" dirty="0" smtClean="0"/>
              <a:t>CICLO DELLE LEZIONI</a:t>
            </a:r>
          </a:p>
        </p:txBody>
      </p:sp>
      <p:graphicFrame>
        <p:nvGraphicFramePr>
          <p:cNvPr id="5" name="Tabella 4"/>
          <p:cNvGraphicFramePr>
            <a:graphicFrameLocks noGrp="1"/>
          </p:cNvGraphicFramePr>
          <p:nvPr/>
        </p:nvGraphicFramePr>
        <p:xfrm>
          <a:off x="755576" y="1988840"/>
          <a:ext cx="7704858" cy="3960441"/>
        </p:xfrm>
        <a:graphic>
          <a:graphicData uri="http://schemas.openxmlformats.org/drawingml/2006/table">
            <a:tbl>
              <a:tblPr firstRow="1" bandRow="1">
                <a:tableStyleId>{D7AC3CCA-C797-4891-BE02-D94E43425B78}</a:tableStyleId>
              </a:tblPr>
              <a:tblGrid>
                <a:gridCol w="1284143"/>
                <a:gridCol w="1284143"/>
                <a:gridCol w="1284143"/>
                <a:gridCol w="1284143"/>
                <a:gridCol w="1284143"/>
                <a:gridCol w="1284143"/>
              </a:tblGrid>
              <a:tr h="1320147">
                <a:tc>
                  <a:txBody>
                    <a:bodyPr/>
                    <a:lstStyle/>
                    <a:p>
                      <a:r>
                        <a:rPr lang="it-IT" b="1" dirty="0" smtClean="0">
                          <a:solidFill>
                            <a:schemeClr val="tx1"/>
                          </a:solidFill>
                        </a:rPr>
                        <a:t>LEZ.</a:t>
                      </a:r>
                      <a:r>
                        <a:rPr lang="it-IT" b="1" baseline="0" dirty="0" smtClean="0">
                          <a:solidFill>
                            <a:schemeClr val="tx1"/>
                          </a:solidFill>
                        </a:rPr>
                        <a:t> 1</a:t>
                      </a:r>
                    </a:p>
                    <a:p>
                      <a:r>
                        <a:rPr lang="it-IT" sz="1200" b="0" i="1" dirty="0" smtClean="0">
                          <a:solidFill>
                            <a:schemeClr val="tx1"/>
                          </a:solidFill>
                        </a:rPr>
                        <a:t>INTRODUZIONE</a:t>
                      </a:r>
                      <a:r>
                        <a:rPr lang="it-IT" sz="1200" b="0" i="1" baseline="0" dirty="0" smtClean="0">
                          <a:solidFill>
                            <a:schemeClr val="tx1"/>
                          </a:solidFill>
                        </a:rPr>
                        <a:t> AL CORSO</a:t>
                      </a:r>
                      <a:endParaRPr lang="it-IT" sz="1200" b="0" i="1"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2	</a:t>
                      </a:r>
                    </a:p>
                    <a:p>
                      <a:r>
                        <a:rPr lang="it-IT" sz="1200" b="0" i="1" dirty="0" smtClean="0"/>
                        <a:t>LA</a:t>
                      </a:r>
                      <a:r>
                        <a:rPr lang="it-IT" sz="1200" b="0" i="1" baseline="0" dirty="0" smtClean="0"/>
                        <a:t> RETE INTERNET</a:t>
                      </a:r>
                      <a:endParaRPr lang="it-IT" sz="1200" b="0" i="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3</a:t>
                      </a:r>
                      <a:endParaRPr lang="it-IT" b="1" dirty="0" smtClean="0"/>
                    </a:p>
                    <a:p>
                      <a:r>
                        <a:rPr lang="it-IT" sz="1200" b="0" i="1" dirty="0" smtClean="0"/>
                        <a:t>IL WEB</a:t>
                      </a:r>
                      <a:endParaRPr lang="it-IT" sz="1200" b="0" i="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4</a:t>
                      </a:r>
                      <a:endParaRPr lang="it-IT" b="1" dirty="0" smtClean="0"/>
                    </a:p>
                    <a:p>
                      <a:r>
                        <a:rPr kumimoji="0" lang="it-IT" sz="1200" b="0" i="1" kern="1200" baseline="0" dirty="0" smtClean="0">
                          <a:solidFill>
                            <a:schemeClr val="dk1"/>
                          </a:solidFill>
                          <a:latin typeface="+mn-lt"/>
                          <a:ea typeface="+mn-ea"/>
                          <a:cs typeface="+mn-cs"/>
                        </a:rPr>
                        <a:t>LA POSTA ELETTRONICA</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5</a:t>
                      </a:r>
                      <a:endParaRPr lang="it-IT" b="1" dirty="0" smtClean="0"/>
                    </a:p>
                    <a:p>
                      <a:r>
                        <a:rPr kumimoji="0" lang="it-IT" sz="1200" b="0" i="1" kern="1200" baseline="0" dirty="0" smtClean="0">
                          <a:solidFill>
                            <a:schemeClr val="dk1"/>
                          </a:solidFill>
                          <a:latin typeface="+mn-lt"/>
                          <a:ea typeface="+mn-ea"/>
                          <a:cs typeface="+mn-cs"/>
                        </a:rPr>
                        <a:t>LE RETI P2P</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6</a:t>
                      </a:r>
                      <a:endParaRPr lang="it-IT" b="1" dirty="0" smtClean="0"/>
                    </a:p>
                    <a:p>
                      <a:r>
                        <a:rPr kumimoji="0" lang="it-IT" sz="1200" b="0" i="1" kern="1200" baseline="0" dirty="0" smtClean="0">
                          <a:solidFill>
                            <a:schemeClr val="dk1"/>
                          </a:solidFill>
                          <a:latin typeface="+mn-lt"/>
                          <a:ea typeface="+mn-ea"/>
                          <a:cs typeface="+mn-cs"/>
                        </a:rPr>
                        <a:t>CLASSI </a:t>
                      </a:r>
                      <a:r>
                        <a:rPr kumimoji="0" lang="it-IT" sz="1200" b="0" i="1" kern="1200" baseline="0" dirty="0" err="1" smtClean="0">
                          <a:solidFill>
                            <a:schemeClr val="dk1"/>
                          </a:solidFill>
                          <a:latin typeface="+mn-lt"/>
                          <a:ea typeface="+mn-ea"/>
                          <a:cs typeface="+mn-cs"/>
                        </a:rPr>
                        <a:t>DI</a:t>
                      </a:r>
                      <a:r>
                        <a:rPr kumimoji="0" lang="it-IT" sz="1200" b="0" i="1" kern="1200" baseline="0" dirty="0" smtClean="0">
                          <a:solidFill>
                            <a:schemeClr val="dk1"/>
                          </a:solidFill>
                          <a:latin typeface="+mn-lt"/>
                          <a:ea typeface="+mn-ea"/>
                          <a:cs typeface="+mn-cs"/>
                        </a:rPr>
                        <a:t> APPLICAZIONI WEB</a:t>
                      </a:r>
                    </a:p>
                  </a:txBody>
                  <a:tcPr/>
                </a:tc>
              </a:tr>
              <a:tr h="132014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7</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baseline="0" dirty="0" smtClean="0">
                          <a:solidFill>
                            <a:schemeClr val="dk1"/>
                          </a:solidFill>
                          <a:latin typeface="+mn-lt"/>
                          <a:ea typeface="+mn-ea"/>
                          <a:cs typeface="+mn-cs"/>
                        </a:rPr>
                        <a:t>PORTALI E MOTORI </a:t>
                      </a:r>
                      <a:r>
                        <a:rPr kumimoji="0" lang="it-IT" sz="1200" b="0" i="1" kern="1200" baseline="0" dirty="0" err="1" smtClean="0">
                          <a:solidFill>
                            <a:schemeClr val="dk1"/>
                          </a:solidFill>
                          <a:latin typeface="+mn-lt"/>
                          <a:ea typeface="+mn-ea"/>
                          <a:cs typeface="+mn-cs"/>
                        </a:rPr>
                        <a:t>DI</a:t>
                      </a:r>
                      <a:r>
                        <a:rPr kumimoji="0" lang="it-IT" sz="1200" b="0" i="1" kern="1200" baseline="0" dirty="0" smtClean="0">
                          <a:solidFill>
                            <a:schemeClr val="dk1"/>
                          </a:solidFill>
                          <a:latin typeface="+mn-lt"/>
                          <a:ea typeface="+mn-ea"/>
                          <a:cs typeface="+mn-cs"/>
                        </a:rPr>
                        <a:t> RICERCA</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8</a:t>
                      </a:r>
                      <a:endParaRPr lang="it-IT"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dk1"/>
                          </a:solidFill>
                          <a:latin typeface="+mn-lt"/>
                          <a:ea typeface="+mn-ea"/>
                          <a:cs typeface="+mn-cs"/>
                        </a:rPr>
                        <a:t>I SOCIAL NETWORKS</a:t>
                      </a:r>
                    </a:p>
                    <a:p>
                      <a:endParaRPr lang="it-IT"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9</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dk1"/>
                          </a:solidFill>
                          <a:latin typeface="+mn-lt"/>
                          <a:ea typeface="+mn-ea"/>
                          <a:cs typeface="+mn-cs"/>
                        </a:rPr>
                        <a:t>CONCETTO</a:t>
                      </a:r>
                      <a:r>
                        <a:rPr kumimoji="0" lang="it-IT" sz="1200" b="0" i="1" kern="1200" baseline="0" dirty="0" smtClean="0">
                          <a:solidFill>
                            <a:schemeClr val="dk1"/>
                          </a:solidFill>
                          <a:latin typeface="+mn-lt"/>
                          <a:ea typeface="+mn-ea"/>
                          <a:cs typeface="+mn-cs"/>
                        </a:rPr>
                        <a:t> </a:t>
                      </a:r>
                      <a:r>
                        <a:rPr kumimoji="0" lang="it-IT" sz="1200" b="0" i="1" kern="1200" baseline="0" dirty="0" err="1" smtClean="0">
                          <a:solidFill>
                            <a:schemeClr val="dk1"/>
                          </a:solidFill>
                          <a:latin typeface="+mn-lt"/>
                          <a:ea typeface="+mn-ea"/>
                          <a:cs typeface="+mn-cs"/>
                        </a:rPr>
                        <a:t>DI</a:t>
                      </a:r>
                      <a:r>
                        <a:rPr kumimoji="0" lang="it-IT" sz="1200" b="0" i="1" kern="1200" baseline="0" dirty="0" smtClean="0">
                          <a:solidFill>
                            <a:schemeClr val="dk1"/>
                          </a:solidFill>
                          <a:latin typeface="+mn-lt"/>
                          <a:ea typeface="+mn-ea"/>
                          <a:cs typeface="+mn-cs"/>
                        </a:rPr>
                        <a:t> IPERTESTO</a:t>
                      </a:r>
                      <a:endParaRPr kumimoji="0" lang="it-IT" sz="1200" b="0" i="1" kern="1200" dirty="0" smtClean="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it-IT" b="1"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10</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dk1"/>
                          </a:solidFill>
                          <a:latin typeface="+mn-lt"/>
                          <a:ea typeface="+mn-ea"/>
                          <a:cs typeface="+mn-cs"/>
                        </a:rPr>
                        <a:t>PROGETTO</a:t>
                      </a:r>
                      <a:r>
                        <a:rPr kumimoji="0" lang="it-IT" sz="1200" b="0" i="1" kern="1200" baseline="0" dirty="0" smtClean="0">
                          <a:solidFill>
                            <a:schemeClr val="dk1"/>
                          </a:solidFill>
                          <a:latin typeface="+mn-lt"/>
                          <a:ea typeface="+mn-ea"/>
                          <a:cs typeface="+mn-cs"/>
                        </a:rPr>
                        <a:t> </a:t>
                      </a:r>
                      <a:r>
                        <a:rPr kumimoji="0" lang="it-IT" sz="1200" b="0" i="1" kern="1200" baseline="0" dirty="0" err="1" smtClean="0">
                          <a:solidFill>
                            <a:schemeClr val="dk1"/>
                          </a:solidFill>
                          <a:latin typeface="+mn-lt"/>
                          <a:ea typeface="+mn-ea"/>
                          <a:cs typeface="+mn-cs"/>
                        </a:rPr>
                        <a:t>DI</a:t>
                      </a:r>
                      <a:r>
                        <a:rPr kumimoji="0" lang="it-IT" sz="1200" b="0" i="1" kern="1200" baseline="0" dirty="0" smtClean="0">
                          <a:solidFill>
                            <a:schemeClr val="dk1"/>
                          </a:solidFill>
                          <a:latin typeface="+mn-lt"/>
                          <a:ea typeface="+mn-ea"/>
                          <a:cs typeface="+mn-cs"/>
                        </a:rPr>
                        <a:t> IPERTESTI</a:t>
                      </a:r>
                      <a:endParaRPr kumimoji="0" lang="it-IT" sz="1200" b="0" i="1" kern="1200" dirty="0" smtClean="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it-IT" b="1"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11</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dk1"/>
                          </a:solidFill>
                          <a:latin typeface="+mn-lt"/>
                          <a:ea typeface="+mn-ea"/>
                          <a:cs typeface="+mn-cs"/>
                        </a:rPr>
                        <a:t>IL LINGUAGGIO HTML</a:t>
                      </a:r>
                    </a:p>
                    <a:p>
                      <a:pPr marL="0" marR="0" indent="0" algn="l" defTabSz="914400" rtl="0" eaLnBrk="1" fontAlgn="auto" latinLnBrk="0" hangingPunct="1">
                        <a:lnSpc>
                          <a:spcPct val="100000"/>
                        </a:lnSpc>
                        <a:spcBef>
                          <a:spcPts val="0"/>
                        </a:spcBef>
                        <a:spcAft>
                          <a:spcPts val="0"/>
                        </a:spcAft>
                        <a:buClrTx/>
                        <a:buSzTx/>
                        <a:buFontTx/>
                        <a:buNone/>
                        <a:tabLst/>
                        <a:defRPr/>
                      </a:pPr>
                      <a:endParaRPr lang="it-IT" b="1"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dk1"/>
                          </a:solidFill>
                          <a:latin typeface="+mn-lt"/>
                          <a:ea typeface="+mn-ea"/>
                          <a:cs typeface="+mn-cs"/>
                        </a:rPr>
                        <a:t>LEZ. 12</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dk1"/>
                          </a:solidFill>
                          <a:latin typeface="+mn-lt"/>
                          <a:ea typeface="+mn-ea"/>
                          <a:cs typeface="+mn-cs"/>
                        </a:rPr>
                        <a:t>ESERCITAZIONE SU HTML</a:t>
                      </a:r>
                    </a:p>
                    <a:p>
                      <a:pPr marL="0" marR="0" indent="0" algn="l" defTabSz="914400" rtl="0" eaLnBrk="1" fontAlgn="auto" latinLnBrk="0" hangingPunct="1">
                        <a:lnSpc>
                          <a:spcPct val="100000"/>
                        </a:lnSpc>
                        <a:spcBef>
                          <a:spcPts val="0"/>
                        </a:spcBef>
                        <a:spcAft>
                          <a:spcPts val="0"/>
                        </a:spcAft>
                        <a:buClrTx/>
                        <a:buSzTx/>
                        <a:buFontTx/>
                        <a:buNone/>
                        <a:tabLst/>
                        <a:defRPr/>
                      </a:pPr>
                      <a:endParaRPr kumimoji="0" lang="it-IT" sz="1200" b="0" i="1" kern="1200" dirty="0" smtClean="0">
                        <a:solidFill>
                          <a:schemeClr val="dk1"/>
                        </a:solidFill>
                        <a:latin typeface="+mn-lt"/>
                        <a:ea typeface="+mn-ea"/>
                        <a:cs typeface="+mn-cs"/>
                      </a:endParaRPr>
                    </a:p>
                  </a:txBody>
                  <a:tcPr/>
                </a:tc>
              </a:tr>
              <a:tr h="132014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13</a:t>
                      </a:r>
                      <a:endParaRPr lang="it-IT" b="1" dirty="0" smtClean="0"/>
                    </a:p>
                    <a:p>
                      <a:r>
                        <a:rPr kumimoji="0" lang="it-IT" sz="1200" b="0" i="1" kern="1200" baseline="0" dirty="0" smtClean="0">
                          <a:solidFill>
                            <a:schemeClr val="dk1"/>
                          </a:solidFill>
                          <a:latin typeface="+mn-lt"/>
                          <a:ea typeface="+mn-ea"/>
                          <a:cs typeface="+mn-cs"/>
                        </a:rPr>
                        <a:t>LABORATORIO </a:t>
                      </a:r>
                      <a:r>
                        <a:rPr kumimoji="0" lang="it-IT" sz="1200" b="0" i="1" kern="1200" baseline="0" dirty="0" err="1" smtClean="0">
                          <a:solidFill>
                            <a:schemeClr val="dk1"/>
                          </a:solidFill>
                          <a:latin typeface="+mn-lt"/>
                          <a:ea typeface="+mn-ea"/>
                          <a:cs typeface="+mn-cs"/>
                        </a:rPr>
                        <a:t>DI</a:t>
                      </a:r>
                      <a:r>
                        <a:rPr kumimoji="0" lang="it-IT" sz="1200" b="0" i="1" kern="1200" baseline="0" dirty="0" smtClean="0">
                          <a:solidFill>
                            <a:schemeClr val="dk1"/>
                          </a:solidFill>
                          <a:latin typeface="+mn-lt"/>
                          <a:ea typeface="+mn-ea"/>
                          <a:cs typeface="+mn-cs"/>
                        </a:rPr>
                        <a:t> SVILUPPO </a:t>
                      </a:r>
                      <a:r>
                        <a:rPr kumimoji="0" lang="it-IT" sz="1200" b="0" i="1" kern="1200" baseline="0" dirty="0" err="1" smtClean="0">
                          <a:solidFill>
                            <a:schemeClr val="dk1"/>
                          </a:solidFill>
                          <a:latin typeface="+mn-lt"/>
                          <a:ea typeface="+mn-ea"/>
                          <a:cs typeface="+mn-cs"/>
                        </a:rPr>
                        <a:t>DI</a:t>
                      </a:r>
                      <a:r>
                        <a:rPr kumimoji="0" lang="it-IT" sz="1200" b="0" i="1" kern="1200" baseline="0" dirty="0" smtClean="0">
                          <a:solidFill>
                            <a:schemeClr val="dk1"/>
                          </a:solidFill>
                          <a:latin typeface="+mn-lt"/>
                          <a:ea typeface="+mn-ea"/>
                          <a:cs typeface="+mn-cs"/>
                        </a:rPr>
                        <a:t> PAGINE WEB</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14</a:t>
                      </a:r>
                      <a:endParaRPr lang="it-IT" b="1" dirty="0" smtClean="0"/>
                    </a:p>
                    <a:p>
                      <a:r>
                        <a:rPr kumimoji="0" lang="it-IT" sz="1200" b="0" i="1" kern="1200" baseline="0" dirty="0" smtClean="0">
                          <a:solidFill>
                            <a:schemeClr val="dk1"/>
                          </a:solidFill>
                          <a:latin typeface="+mn-lt"/>
                          <a:ea typeface="+mn-ea"/>
                          <a:cs typeface="+mn-cs"/>
                        </a:rPr>
                        <a:t>LABORATORIO </a:t>
                      </a:r>
                      <a:r>
                        <a:rPr kumimoji="0" lang="it-IT" sz="1200" b="0" i="1" kern="1200" baseline="0" dirty="0" err="1" smtClean="0">
                          <a:solidFill>
                            <a:schemeClr val="dk1"/>
                          </a:solidFill>
                          <a:latin typeface="+mn-lt"/>
                          <a:ea typeface="+mn-ea"/>
                          <a:cs typeface="+mn-cs"/>
                        </a:rPr>
                        <a:t>DI</a:t>
                      </a:r>
                      <a:r>
                        <a:rPr kumimoji="0" lang="it-IT" sz="1200" b="0" i="1" kern="1200" baseline="0" dirty="0" smtClean="0">
                          <a:solidFill>
                            <a:schemeClr val="dk1"/>
                          </a:solidFill>
                          <a:latin typeface="+mn-lt"/>
                          <a:ea typeface="+mn-ea"/>
                          <a:cs typeface="+mn-cs"/>
                        </a:rPr>
                        <a:t> SVILUPPO </a:t>
                      </a:r>
                      <a:r>
                        <a:rPr kumimoji="0" lang="it-IT" sz="1200" b="0" i="1" kern="1200" baseline="0" dirty="0" err="1" smtClean="0">
                          <a:solidFill>
                            <a:schemeClr val="dk1"/>
                          </a:solidFill>
                          <a:latin typeface="+mn-lt"/>
                          <a:ea typeface="+mn-ea"/>
                          <a:cs typeface="+mn-cs"/>
                        </a:rPr>
                        <a:t>DI</a:t>
                      </a:r>
                      <a:r>
                        <a:rPr kumimoji="0" lang="it-IT" sz="1200" b="0" i="1" kern="1200" baseline="0" dirty="0" smtClean="0">
                          <a:solidFill>
                            <a:schemeClr val="dk1"/>
                          </a:solidFill>
                          <a:latin typeface="+mn-lt"/>
                          <a:ea typeface="+mn-ea"/>
                          <a:cs typeface="+mn-cs"/>
                        </a:rPr>
                        <a:t> PAGINE WEB</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15</a:t>
                      </a:r>
                      <a:endParaRPr lang="it-IT" b="1" dirty="0" smtClean="0"/>
                    </a:p>
                    <a:p>
                      <a:r>
                        <a:rPr kumimoji="0" lang="it-IT" sz="1200" b="0" i="1" kern="1200" baseline="0" dirty="0" smtClean="0">
                          <a:solidFill>
                            <a:schemeClr val="dk1"/>
                          </a:solidFill>
                          <a:latin typeface="+mn-lt"/>
                          <a:ea typeface="+mn-ea"/>
                          <a:cs typeface="+mn-cs"/>
                        </a:rPr>
                        <a:t>WEB 2.0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16</a:t>
                      </a:r>
                      <a:endParaRPr lang="it-IT" b="1" dirty="0" smtClean="0"/>
                    </a:p>
                    <a:p>
                      <a:r>
                        <a:rPr kumimoji="0" lang="it-IT" sz="1200" b="0" i="1" kern="1200" baseline="0" dirty="0" smtClean="0">
                          <a:solidFill>
                            <a:schemeClr val="dk1"/>
                          </a:solidFill>
                          <a:latin typeface="+mn-lt"/>
                          <a:ea typeface="+mn-ea"/>
                          <a:cs typeface="+mn-cs"/>
                        </a:rPr>
                        <a:t>LABORATORIO </a:t>
                      </a:r>
                      <a:r>
                        <a:rPr kumimoji="0" lang="it-IT" sz="1200" b="0" i="1" kern="1200" baseline="0" dirty="0" err="1" smtClean="0">
                          <a:solidFill>
                            <a:schemeClr val="dk1"/>
                          </a:solidFill>
                          <a:latin typeface="+mn-lt"/>
                          <a:ea typeface="+mn-ea"/>
                          <a:cs typeface="+mn-cs"/>
                        </a:rPr>
                        <a:t>DI</a:t>
                      </a:r>
                      <a:r>
                        <a:rPr kumimoji="0" lang="it-IT" sz="1200" b="0" i="1" kern="1200" baseline="0" dirty="0" smtClean="0">
                          <a:solidFill>
                            <a:schemeClr val="dk1"/>
                          </a:solidFill>
                          <a:latin typeface="+mn-lt"/>
                          <a:ea typeface="+mn-ea"/>
                          <a:cs typeface="+mn-cs"/>
                        </a:rPr>
                        <a:t> SVILUPPO </a:t>
                      </a:r>
                      <a:br>
                        <a:rPr kumimoji="0" lang="it-IT" sz="1200" b="0" i="1" kern="1200" baseline="0" dirty="0" smtClean="0">
                          <a:solidFill>
                            <a:schemeClr val="dk1"/>
                          </a:solidFill>
                          <a:latin typeface="+mn-lt"/>
                          <a:ea typeface="+mn-ea"/>
                          <a:cs typeface="+mn-cs"/>
                        </a:rPr>
                      </a:br>
                      <a:r>
                        <a:rPr kumimoji="0" lang="it-IT" sz="1200" b="0" i="1" kern="1200" baseline="0" dirty="0" smtClean="0">
                          <a:solidFill>
                            <a:schemeClr val="dk1"/>
                          </a:solidFill>
                          <a:latin typeface="+mn-lt"/>
                          <a:ea typeface="+mn-ea"/>
                          <a:cs typeface="+mn-cs"/>
                        </a:rPr>
                        <a:t>WEB 2.0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17</a:t>
                      </a:r>
                      <a:endParaRPr lang="it-IT" b="1" dirty="0" smtClean="0"/>
                    </a:p>
                    <a:p>
                      <a:r>
                        <a:rPr kumimoji="0" lang="it-IT" sz="1200" b="0" i="1" kern="1200" baseline="0" dirty="0" smtClean="0">
                          <a:solidFill>
                            <a:schemeClr val="dk1"/>
                          </a:solidFill>
                          <a:latin typeface="+mn-lt"/>
                          <a:ea typeface="+mn-ea"/>
                          <a:cs typeface="+mn-cs"/>
                        </a:rPr>
                        <a:t>LABORATORIO </a:t>
                      </a:r>
                      <a:r>
                        <a:rPr kumimoji="0" lang="it-IT" sz="1200" b="0" i="1" kern="1200" baseline="0" dirty="0" err="1" smtClean="0">
                          <a:solidFill>
                            <a:schemeClr val="dk1"/>
                          </a:solidFill>
                          <a:latin typeface="+mn-lt"/>
                          <a:ea typeface="+mn-ea"/>
                          <a:cs typeface="+mn-cs"/>
                        </a:rPr>
                        <a:t>DI</a:t>
                      </a:r>
                      <a:r>
                        <a:rPr kumimoji="0" lang="it-IT" sz="1200" b="0" i="1" kern="1200" baseline="0" dirty="0" smtClean="0">
                          <a:solidFill>
                            <a:schemeClr val="dk1"/>
                          </a:solidFill>
                          <a:latin typeface="+mn-lt"/>
                          <a:ea typeface="+mn-ea"/>
                          <a:cs typeface="+mn-cs"/>
                        </a:rPr>
                        <a:t> SVILUPPO </a:t>
                      </a:r>
                      <a:br>
                        <a:rPr kumimoji="0" lang="it-IT" sz="1200" b="0" i="1" kern="1200" baseline="0" dirty="0" smtClean="0">
                          <a:solidFill>
                            <a:schemeClr val="dk1"/>
                          </a:solidFill>
                          <a:latin typeface="+mn-lt"/>
                          <a:ea typeface="+mn-ea"/>
                          <a:cs typeface="+mn-cs"/>
                        </a:rPr>
                      </a:br>
                      <a:r>
                        <a:rPr kumimoji="0" lang="it-IT" sz="1200" b="0" i="1" kern="1200" baseline="0" dirty="0" smtClean="0">
                          <a:solidFill>
                            <a:schemeClr val="dk1"/>
                          </a:solidFill>
                          <a:latin typeface="+mn-lt"/>
                          <a:ea typeface="+mn-ea"/>
                          <a:cs typeface="+mn-cs"/>
                        </a:rPr>
                        <a:t>WEB 2.0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solidFill>
                            <a:srgbClr val="FF0000"/>
                          </a:solidFill>
                        </a:rPr>
                        <a:t>LEZ.</a:t>
                      </a:r>
                      <a:r>
                        <a:rPr lang="it-IT" b="1" baseline="0" dirty="0" smtClean="0">
                          <a:solidFill>
                            <a:srgbClr val="FF0000"/>
                          </a:solidFill>
                        </a:rPr>
                        <a:t> 18</a:t>
                      </a:r>
                      <a:endParaRPr lang="it-IT" b="1" dirty="0" smtClean="0">
                        <a:solidFill>
                          <a:srgbClr val="FF0000"/>
                        </a:solidFill>
                      </a:endParaRPr>
                    </a:p>
                    <a:p>
                      <a:r>
                        <a:rPr kumimoji="0" lang="it-IT" sz="1200" b="0" i="1" kern="1200" baseline="0" dirty="0" smtClean="0">
                          <a:solidFill>
                            <a:srgbClr val="FF0000"/>
                          </a:solidFill>
                          <a:latin typeface="+mn-lt"/>
                          <a:ea typeface="+mn-ea"/>
                          <a:cs typeface="+mn-cs"/>
                        </a:rPr>
                        <a:t>SOMMARIO DEL CORSO</a:t>
                      </a:r>
                    </a:p>
                  </a:txBody>
                  <a:tcPr/>
                </a:tc>
              </a:tr>
            </a:tbl>
          </a:graphicData>
        </a:graphic>
      </p:graphicFrame>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AGENDA</a:t>
            </a:r>
            <a:endParaRPr lang="it-IT" dirty="0"/>
          </a:p>
        </p:txBody>
      </p:sp>
      <p:sp>
        <p:nvSpPr>
          <p:cNvPr id="3" name="Segnaposto contenuto 2"/>
          <p:cNvSpPr>
            <a:spLocks noGrp="1"/>
          </p:cNvSpPr>
          <p:nvPr>
            <p:ph sz="quarter" idx="1"/>
          </p:nvPr>
        </p:nvSpPr>
        <p:spPr/>
        <p:txBody>
          <a:bodyPr/>
          <a:lstStyle/>
          <a:p>
            <a:r>
              <a:rPr lang="it-IT" dirty="0" smtClean="0"/>
              <a:t>LESSONS LEARNED</a:t>
            </a:r>
          </a:p>
          <a:p>
            <a:r>
              <a:rPr lang="it-IT" dirty="0" smtClean="0"/>
              <a:t>TECNICHE ACQUISITE</a:t>
            </a:r>
          </a:p>
          <a:p>
            <a:r>
              <a:rPr lang="it-IT" dirty="0" smtClean="0"/>
              <a:t>PANORAMA</a:t>
            </a:r>
            <a:endParaRPr lang="it-I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BON TON</a:t>
            </a:r>
            <a:endParaRPr lang="it-IT" dirty="0"/>
          </a:p>
        </p:txBody>
      </p:sp>
      <p:sp>
        <p:nvSpPr>
          <p:cNvPr id="3" name="Segnaposto contenuto 2"/>
          <p:cNvSpPr>
            <a:spLocks noGrp="1"/>
          </p:cNvSpPr>
          <p:nvPr>
            <p:ph sz="quarter" idx="1"/>
          </p:nvPr>
        </p:nvSpPr>
        <p:spPr/>
        <p:txBody>
          <a:bodyPr/>
          <a:lstStyle/>
          <a:p>
            <a:r>
              <a:rPr lang="it-IT" dirty="0" smtClean="0"/>
              <a:t>La rete è un “posto” e non un “mezzo”</a:t>
            </a:r>
          </a:p>
          <a:p>
            <a:r>
              <a:rPr lang="it-IT" dirty="0" smtClean="0"/>
              <a:t>Come ogni luogo la rete ha le sue “regole sociali”</a:t>
            </a:r>
          </a:p>
          <a:p>
            <a:r>
              <a:rPr lang="it-IT" dirty="0" smtClean="0"/>
              <a:t>La </a:t>
            </a:r>
            <a:r>
              <a:rPr lang="it-IT" dirty="0" err="1" smtClean="0"/>
              <a:t>tencologia</a:t>
            </a:r>
            <a:r>
              <a:rPr lang="it-IT" dirty="0" smtClean="0"/>
              <a:t> NON è una </a:t>
            </a:r>
            <a:r>
              <a:rPr lang="it-IT" dirty="0" err="1" smtClean="0"/>
              <a:t>infrastuttura</a:t>
            </a:r>
            <a:r>
              <a:rPr lang="it-IT" dirty="0" smtClean="0"/>
              <a:t> abilitante ma una struttura sostenuta dalle tecnologie</a:t>
            </a:r>
            <a:endParaRPr lang="it-IT"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NETIQUETTE</a:t>
            </a:r>
            <a:endParaRPr lang="it-IT" dirty="0"/>
          </a:p>
        </p:txBody>
      </p:sp>
      <p:sp>
        <p:nvSpPr>
          <p:cNvPr id="3" name="Segnaposto contenuto 2"/>
          <p:cNvSpPr>
            <a:spLocks noGrp="1"/>
          </p:cNvSpPr>
          <p:nvPr>
            <p:ph sz="quarter" idx="1"/>
          </p:nvPr>
        </p:nvSpPr>
        <p:spPr/>
        <p:txBody>
          <a:bodyPr/>
          <a:lstStyle/>
          <a:p>
            <a:r>
              <a:rPr lang="it-IT" dirty="0" smtClean="0"/>
              <a:t>ESEMPIO (da </a:t>
            </a:r>
            <a:r>
              <a:rPr lang="it-IT" dirty="0" err="1" smtClean="0"/>
              <a:t>registro.it</a:t>
            </a:r>
            <a:r>
              <a:rPr lang="it-IT" dirty="0" smtClean="0"/>
              <a:t>)</a:t>
            </a:r>
          </a:p>
          <a:p>
            <a:r>
              <a:rPr lang="it-IT" dirty="0" smtClean="0"/>
              <a:t>Quando si arriva in un nuovo newsgroup o in una nuova lista di distribuzione via posta elettronica, è bene leggere i messaggi che vi circolano per almeno due settimane prima di inviare propri messaggi in giro per il mondo: in questo modo ci si rende conto dell'argomento e del metodo con cui lo si tratta in tale comunità.</a:t>
            </a:r>
          </a:p>
          <a:p>
            <a:r>
              <a:rPr lang="it-IT" dirty="0" smtClean="0"/>
              <a:t>Se si manda un messaggio, è bene che esso sia sintetico e descriva in modo chiaro e diretto il problema. Specificare sempre, in modo breve e significativo, l'oggetto (campo "</a:t>
            </a:r>
            <a:r>
              <a:rPr lang="it-IT" dirty="0" err="1" smtClean="0"/>
              <a:t>Subject</a:t>
            </a:r>
            <a:r>
              <a:rPr lang="it-IT" dirty="0" smtClean="0"/>
              <a:t>") del testo incluso nella mail. Se si utilizza un "</a:t>
            </a:r>
            <a:r>
              <a:rPr lang="it-IT" dirty="0" err="1" smtClean="0"/>
              <a:t>signature</a:t>
            </a:r>
            <a:r>
              <a:rPr lang="it-IT" dirty="0" smtClean="0"/>
              <a:t> file", mantenerlo breve e significativo</a:t>
            </a:r>
            <a:r>
              <a:rPr lang="it-IT" dirty="0" smtClean="0"/>
              <a:t>.</a:t>
            </a:r>
            <a:endParaRPr lang="it-IT"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NETIQUETTE</a:t>
            </a:r>
            <a:endParaRPr lang="it-IT" dirty="0"/>
          </a:p>
        </p:txBody>
      </p:sp>
      <p:sp>
        <p:nvSpPr>
          <p:cNvPr id="3" name="Segnaposto contenuto 2"/>
          <p:cNvSpPr>
            <a:spLocks noGrp="1"/>
          </p:cNvSpPr>
          <p:nvPr>
            <p:ph sz="quarter" idx="1"/>
          </p:nvPr>
        </p:nvSpPr>
        <p:spPr/>
        <p:txBody>
          <a:bodyPr/>
          <a:lstStyle/>
          <a:p>
            <a:r>
              <a:rPr lang="it-IT" dirty="0" smtClean="0"/>
              <a:t>Non scrivere in maiuscolo in un intero messaggio, poiché ciò vorrebbe dire urlare nei confronti dell'interlocutore; tuttavia in alcuni social network l'uso delle maiuscole viene tollerato e non comporta conseguenze.</a:t>
            </a:r>
          </a:p>
          <a:p>
            <a:r>
              <a:rPr lang="it-IT" dirty="0" smtClean="0"/>
              <a:t>Non divagare rispetto all'argomento del newsgroup o della lista di distribuzione via posta elettronica.</a:t>
            </a:r>
          </a:p>
          <a:p>
            <a:r>
              <a:rPr lang="it-IT" dirty="0" smtClean="0"/>
              <a:t>Evitare, quanto più possibile, broadcast del proprio messaggio verso molte mailing </a:t>
            </a:r>
            <a:r>
              <a:rPr lang="it-IT" dirty="0" err="1" smtClean="0"/>
              <a:t>list</a:t>
            </a:r>
            <a:r>
              <a:rPr lang="it-IT" dirty="0" smtClean="0"/>
              <a:t> (o </a:t>
            </a:r>
            <a:r>
              <a:rPr lang="it-IT" dirty="0" err="1" smtClean="0"/>
              <a:t>newsgroups</a:t>
            </a:r>
            <a:r>
              <a:rPr lang="it-IT" dirty="0" smtClean="0"/>
              <a:t>). Nella stragrande maggioranza dei casi esiste una ed una sola mailing </a:t>
            </a:r>
            <a:r>
              <a:rPr lang="it-IT" dirty="0" err="1" smtClean="0"/>
              <a:t>list</a:t>
            </a:r>
            <a:r>
              <a:rPr lang="it-IT" dirty="0" smtClean="0"/>
              <a:t> che costituisce il destinatario corretto, e che include tutti e soli gli utenti che sono effettivamente interessati</a:t>
            </a:r>
            <a:r>
              <a:rPr lang="it-IT" dirty="0" smtClean="0"/>
              <a:t>.</a:t>
            </a:r>
            <a:endParaRPr lang="it-IT"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NETIQUETTE</a:t>
            </a:r>
            <a:endParaRPr lang="it-IT" dirty="0"/>
          </a:p>
        </p:txBody>
      </p:sp>
      <p:sp>
        <p:nvSpPr>
          <p:cNvPr id="3" name="Segnaposto contenuto 2"/>
          <p:cNvSpPr>
            <a:spLocks noGrp="1"/>
          </p:cNvSpPr>
          <p:nvPr>
            <p:ph sz="quarter" idx="1"/>
          </p:nvPr>
        </p:nvSpPr>
        <p:spPr/>
        <p:txBody>
          <a:bodyPr/>
          <a:lstStyle/>
          <a:p>
            <a:r>
              <a:rPr lang="it-IT" dirty="0" smtClean="0"/>
              <a:t>Se si risponde ad un messaggio, evidenziare i passaggi rilevanti del messaggio originario, allo scopo di facilitare la comprensione da parte di coloro che non lo hanno letto, ma non riportare mai sistematicamente l'intero messaggio originale, se non quando sia necessario.</a:t>
            </a:r>
          </a:p>
          <a:p>
            <a:r>
              <a:rPr lang="it-IT" dirty="0" smtClean="0"/>
              <a:t>Non condurre "guerre di opinione" sulla rete a colpi di messaggi e </a:t>
            </a:r>
            <a:r>
              <a:rPr lang="it-IT" dirty="0" err="1" smtClean="0"/>
              <a:t>contromessaggi</a:t>
            </a:r>
            <a:r>
              <a:rPr lang="it-IT" dirty="0" smtClean="0"/>
              <a:t>: se ci sono diatribe personali, è meglio risolverle via posta elettronica in corrispondenza privata tra gli interessati.</a:t>
            </a:r>
          </a:p>
          <a:p>
            <a:r>
              <a:rPr lang="it-IT" dirty="0" smtClean="0"/>
              <a:t>Non pubblicare mai, senza l'esplicito permesso dell'autore, il contenuto di messaggi di posta elettronica.</a:t>
            </a:r>
          </a:p>
          <a:p>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NETIQUETTE</a:t>
            </a:r>
            <a:endParaRPr lang="it-IT" dirty="0"/>
          </a:p>
        </p:txBody>
      </p:sp>
      <p:sp>
        <p:nvSpPr>
          <p:cNvPr id="3" name="Segnaposto contenuto 2"/>
          <p:cNvSpPr>
            <a:spLocks noGrp="1"/>
          </p:cNvSpPr>
          <p:nvPr>
            <p:ph sz="quarter" idx="1"/>
          </p:nvPr>
        </p:nvSpPr>
        <p:spPr/>
        <p:txBody>
          <a:bodyPr/>
          <a:lstStyle/>
          <a:p>
            <a:r>
              <a:rPr lang="it-IT" dirty="0" smtClean="0"/>
              <a:t>Non pubblicare messaggi stupidi o che semplicemente prendono le parti dell'uno o dell'altro fra i contendenti in una discussione. Leggere sempre le FAQ (</a:t>
            </a:r>
            <a:r>
              <a:rPr lang="it-IT" dirty="0" err="1" smtClean="0"/>
              <a:t>Frequently</a:t>
            </a:r>
            <a:r>
              <a:rPr lang="it-IT" dirty="0" smtClean="0"/>
              <a:t> </a:t>
            </a:r>
            <a:r>
              <a:rPr lang="it-IT" dirty="0" err="1" smtClean="0"/>
              <a:t>Asked</a:t>
            </a:r>
            <a:r>
              <a:rPr lang="it-IT" dirty="0" smtClean="0"/>
              <a:t> </a:t>
            </a:r>
            <a:r>
              <a:rPr lang="it-IT" dirty="0" err="1" smtClean="0"/>
              <a:t>Questions</a:t>
            </a:r>
            <a:r>
              <a:rPr lang="it-IT" dirty="0" smtClean="0"/>
              <a:t>) relative all'argomento trattato prima di inviare nuove domande.</a:t>
            </a:r>
          </a:p>
          <a:p>
            <a:r>
              <a:rPr lang="it-IT" dirty="0" smtClean="0"/>
              <a:t>Non inviare tramite posta elettronica messaggi pubblicitari o comunicazioni che non siano state sollecitate in modo esplicito.</a:t>
            </a:r>
          </a:p>
          <a:p>
            <a:r>
              <a:rPr lang="it-IT" dirty="0" smtClean="0"/>
              <a:t>Non essere intolleranti con chi commette errori sintattici o grammaticali. Chi scrive, è comunque tenuto a migliorare il proprio linguaggio in modo da risultare comprensibile alla collettività.</a:t>
            </a:r>
          </a:p>
          <a:p>
            <a:endParaRPr lang="it-IT" dirty="0" smtClean="0"/>
          </a:p>
          <a:p>
            <a:endParaRPr lang="it-IT" dirty="0" smtClean="0"/>
          </a:p>
          <a:p>
            <a:endParaRPr lang="it-IT"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TECNICHE</a:t>
            </a:r>
            <a:endParaRPr lang="it-IT" dirty="0"/>
          </a:p>
        </p:txBody>
      </p:sp>
      <p:sp>
        <p:nvSpPr>
          <p:cNvPr id="3" name="Segnaposto contenuto 2"/>
          <p:cNvSpPr>
            <a:spLocks noGrp="1"/>
          </p:cNvSpPr>
          <p:nvPr>
            <p:ph sz="quarter" idx="1"/>
          </p:nvPr>
        </p:nvSpPr>
        <p:spPr/>
        <p:txBody>
          <a:bodyPr/>
          <a:lstStyle/>
          <a:p>
            <a:r>
              <a:rPr lang="it-IT" dirty="0" smtClean="0"/>
              <a:t>Html</a:t>
            </a:r>
          </a:p>
          <a:p>
            <a:r>
              <a:rPr lang="it-IT" dirty="0" err="1" smtClean="0"/>
              <a:t>Editor</a:t>
            </a:r>
            <a:r>
              <a:rPr lang="it-IT" dirty="0" smtClean="0"/>
              <a:t> html</a:t>
            </a:r>
          </a:p>
          <a:p>
            <a:r>
              <a:rPr lang="it-IT" dirty="0" err="1" smtClean="0"/>
              <a:t>Page</a:t>
            </a:r>
            <a:r>
              <a:rPr lang="it-IT" dirty="0" smtClean="0"/>
              <a:t> </a:t>
            </a:r>
            <a:r>
              <a:rPr lang="it-IT" dirty="0" err="1" smtClean="0"/>
              <a:t>generators</a:t>
            </a:r>
            <a:endParaRPr lang="it-IT" dirty="0" smtClean="0"/>
          </a:p>
          <a:p>
            <a:r>
              <a:rPr lang="it-IT" dirty="0" err="1" smtClean="0"/>
              <a:t>Wikipedia</a:t>
            </a:r>
            <a:endParaRPr lang="it-IT"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sentazione del lavoro del team">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Presentazione del lavoro del team</Template>
  <TotalTime>0</TotalTime>
  <Words>899</Words>
  <Application>Microsoft Office PowerPoint</Application>
  <PresentationFormat>Presentazione su schermo (4:3)</PresentationFormat>
  <Paragraphs>92</Paragraphs>
  <Slides>13</Slides>
  <Notes>2</Notes>
  <HiddenSlides>0</HiddenSlides>
  <MMClips>0</MMClips>
  <ScaleCrop>false</ScaleCrop>
  <HeadingPairs>
    <vt:vector size="4" baseType="variant">
      <vt:variant>
        <vt:lpstr>Tema</vt:lpstr>
      </vt:variant>
      <vt:variant>
        <vt:i4>1</vt:i4>
      </vt:variant>
      <vt:variant>
        <vt:lpstr>Titoli diapositive</vt:lpstr>
      </vt:variant>
      <vt:variant>
        <vt:i4>13</vt:i4>
      </vt:variant>
    </vt:vector>
  </HeadingPairs>
  <TitlesOfParts>
    <vt:vector size="14" baseType="lpstr">
      <vt:lpstr>Presentazione del lavoro del team</vt:lpstr>
      <vt:lpstr>COMUNICAZIONE ONLINE, RETI E VIRTUALITA’</vt:lpstr>
      <vt:lpstr>INDICE</vt:lpstr>
      <vt:lpstr>AGENDA</vt:lpstr>
      <vt:lpstr>BON TON</vt:lpstr>
      <vt:lpstr>NETIQUETTE</vt:lpstr>
      <vt:lpstr>NETIQUETTE</vt:lpstr>
      <vt:lpstr>NETIQUETTE</vt:lpstr>
      <vt:lpstr>NETIQUETTE</vt:lpstr>
      <vt:lpstr>TECNICHE</vt:lpstr>
      <vt:lpstr>PANORAMA</vt:lpstr>
      <vt:lpstr>GEOGRAFIA DEL WEB</vt:lpstr>
      <vt:lpstr>GEOGRAFIA DEL WEB</vt:lpstr>
      <vt:lpstr>GEOGRAFIA DEL WEB</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2008-10-25T04:26:16Z</dcterms:created>
  <dcterms:modified xsi:type="dcterms:W3CDTF">2011-08-23T06:29:03Z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CID">
    <vt:lpwstr>1040</vt:lpwstr>
  </property>
  <property fmtid="{D5CDD505-2E9C-101B-9397-08002B2CF9AE}" pid="3" name="_TemplateID">
    <vt:lpwstr>TC102282691040</vt:lpwstr>
  </property>
</Properties>
</file>