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atteo\Downloads\E-commerce%20in%20Italia%202011%20-%20YouTube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18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GENERALITA’ SU INTERNET</a:t>
            </a:r>
          </a:p>
          <a:p>
            <a:r>
              <a:rPr lang="it-IT" dirty="0" smtClean="0"/>
              <a:t>SICUREZZA INFORMATICA</a:t>
            </a:r>
          </a:p>
          <a:p>
            <a:r>
              <a:rPr lang="it-IT" dirty="0" smtClean="0"/>
              <a:t>CRITTOGRAFIA</a:t>
            </a:r>
          </a:p>
          <a:p>
            <a:r>
              <a:rPr lang="it-IT" dirty="0" smtClean="0"/>
              <a:t>FONDAMENTI </a:t>
            </a:r>
            <a:r>
              <a:rPr lang="it-IT" dirty="0" err="1" smtClean="0"/>
              <a:t>DI</a:t>
            </a:r>
            <a:r>
              <a:rPr lang="it-IT" dirty="0" smtClean="0"/>
              <a:t> TEORIA DEI GIOCHI</a:t>
            </a:r>
          </a:p>
          <a:p>
            <a:r>
              <a:rPr lang="it-IT" dirty="0" smtClean="0"/>
              <a:t>FUNZIONAMENTO DEL COMMERCIO ELETTRONICO</a:t>
            </a:r>
          </a:p>
          <a:p>
            <a:r>
              <a:rPr lang="it-IT" dirty="0" smtClean="0"/>
              <a:t>EBAY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DATI SUL COMMERCIO ELETTRONICO</a:t>
            </a:r>
            <a:endParaRPr lang="it-IT" dirty="0"/>
          </a:p>
        </p:txBody>
      </p:sp>
      <p:pic>
        <p:nvPicPr>
          <p:cNvPr id="4" name="E-commerce in Italia 2011 - YouTub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03648" y="1340768"/>
            <a:ext cx="6408712" cy="4806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151</Words>
  <Application>Microsoft Office PowerPoint</Application>
  <PresentationFormat>Presentazione su schermo (4:3)</PresentationFormat>
  <Paragraphs>50</Paragraphs>
  <Slides>4</Slides>
  <Notes>2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Presentazione del lavoro del team</vt:lpstr>
      <vt:lpstr>INFORMATICA PER IL COMMERCIO ELETTRONICO</vt:lpstr>
      <vt:lpstr>INDICE</vt:lpstr>
      <vt:lpstr>AGENDA</vt:lpstr>
      <vt:lpstr>DATI SUL COMMERCIO ELETTRONICO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2011-08-23T21:54:00Z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