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5" r:id="rId6"/>
    <p:sldId id="287" r:id="rId7"/>
    <p:sldId id="286" r:id="rId8"/>
    <p:sldId id="268" r:id="rId9"/>
    <p:sldId id="259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BA5-964F-4E1C-AF20-4159A24BEAAC}" type="datetimeFigureOut">
              <a:rPr lang="it-IT" smtClean="0"/>
              <a:t>10/12/2012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C25C-D770-4294-9958-6C881374B8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841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BA5-964F-4E1C-AF20-4159A24BEAAC}" type="datetimeFigureOut">
              <a:rPr lang="it-IT" smtClean="0"/>
              <a:t>10/12/2012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C25C-D770-4294-9958-6C881374B8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45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BA5-964F-4E1C-AF20-4159A24BEAAC}" type="datetimeFigureOut">
              <a:rPr lang="it-IT" smtClean="0"/>
              <a:t>10/12/2012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C25C-D770-4294-9958-6C881374B8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38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BA5-964F-4E1C-AF20-4159A24BEAAC}" type="datetimeFigureOut">
              <a:rPr lang="it-IT" smtClean="0"/>
              <a:t>10/12/2012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C25C-D770-4294-9958-6C881374B8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57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BA5-964F-4E1C-AF20-4159A24BEAAC}" type="datetimeFigureOut">
              <a:rPr lang="it-IT" smtClean="0"/>
              <a:t>10/12/2012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C25C-D770-4294-9958-6C881374B8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5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BA5-964F-4E1C-AF20-4159A24BEAAC}" type="datetimeFigureOut">
              <a:rPr lang="it-IT" smtClean="0"/>
              <a:t>10/12/2012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C25C-D770-4294-9958-6C881374B8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978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BA5-964F-4E1C-AF20-4159A24BEAAC}" type="datetimeFigureOut">
              <a:rPr lang="it-IT" smtClean="0"/>
              <a:t>10/12/2012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C25C-D770-4294-9958-6C881374B8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02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BA5-964F-4E1C-AF20-4159A24BEAAC}" type="datetimeFigureOut">
              <a:rPr lang="it-IT" smtClean="0"/>
              <a:t>10/12/2012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C25C-D770-4294-9958-6C881374B8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82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BA5-964F-4E1C-AF20-4159A24BEAAC}" type="datetimeFigureOut">
              <a:rPr lang="it-IT" smtClean="0"/>
              <a:t>10/12/2012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C25C-D770-4294-9958-6C881374B8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65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BA5-964F-4E1C-AF20-4159A24BEAAC}" type="datetimeFigureOut">
              <a:rPr lang="it-IT" smtClean="0"/>
              <a:t>10/12/2012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C25C-D770-4294-9958-6C881374B8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0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BA5-964F-4E1C-AF20-4159A24BEAAC}" type="datetimeFigureOut">
              <a:rPr lang="it-IT" smtClean="0"/>
              <a:t>10/12/2012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C25C-D770-4294-9958-6C881374B8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78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64BA5-964F-4E1C-AF20-4159A24BEAAC}" type="datetimeFigureOut">
              <a:rPr lang="it-IT" smtClean="0"/>
              <a:t>10/12/2012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AC25C-D770-4294-9958-6C881374B8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09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ahoma" pitchFamily="34" charset="0"/>
                <a:cs typeface="Tahoma" pitchFamily="34" charset="0"/>
              </a:rPr>
              <a:t>Progetti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per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il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corso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di TTR</a:t>
            </a:r>
            <a:br>
              <a:rPr lang="en-US" dirty="0" smtClean="0">
                <a:latin typeface="Tahoma" pitchFamily="34" charset="0"/>
                <a:cs typeface="Tahoma" pitchFamily="34" charset="0"/>
              </a:rPr>
            </a:br>
            <a:r>
              <a:rPr lang="en-US" dirty="0" smtClean="0">
                <a:latin typeface="Tahoma" pitchFamily="34" charset="0"/>
                <a:cs typeface="Tahoma" pitchFamily="34" charset="0"/>
              </a:rPr>
              <a:t>2012-2013 </a:t>
            </a:r>
            <a:br>
              <a:rPr lang="en-US" dirty="0" smtClean="0">
                <a:latin typeface="Tahoma" pitchFamily="34" charset="0"/>
                <a:cs typeface="Tahoma" pitchFamily="34" charset="0"/>
              </a:rPr>
            </a:br>
            <a:r>
              <a:rPr lang="en-US" sz="36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estendibili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x stage,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tesi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)</a:t>
            </a:r>
            <a:endParaRPr lang="it-IT" sz="36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4) </a:t>
            </a:r>
            <a:r>
              <a:rPr lang="en-US" b="1" dirty="0" smtClean="0"/>
              <a:t>AAA:  </a:t>
            </a:r>
            <a:br>
              <a:rPr lang="en-US" b="1" dirty="0" smtClean="0"/>
            </a:br>
            <a:r>
              <a:rPr lang="en-US" b="1" dirty="0" smtClean="0"/>
              <a:t> Automated Authorship Attribution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87824" y="1772816"/>
            <a:ext cx="4186808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smtClean="0">
                <a:latin typeface="Monotype Corsiva" pitchFamily="66" charset="0"/>
              </a:rPr>
              <a:t>Ei fu. Siccome immobile,</a:t>
            </a:r>
            <a:br>
              <a:rPr lang="it-IT" dirty="0" smtClean="0">
                <a:latin typeface="Monotype Corsiva" pitchFamily="66" charset="0"/>
              </a:rPr>
            </a:br>
            <a:r>
              <a:rPr lang="it-IT" dirty="0" smtClean="0">
                <a:latin typeface="Monotype Corsiva" pitchFamily="66" charset="0"/>
              </a:rPr>
              <a:t>dato il </a:t>
            </a:r>
            <a:r>
              <a:rPr lang="it-IT" dirty="0" err="1" smtClean="0">
                <a:latin typeface="Monotype Corsiva" pitchFamily="66" charset="0"/>
              </a:rPr>
              <a:t>mortal</a:t>
            </a:r>
            <a:r>
              <a:rPr lang="it-IT" dirty="0" smtClean="0">
                <a:latin typeface="Monotype Corsiva" pitchFamily="66" charset="0"/>
              </a:rPr>
              <a:t> sospiro,</a:t>
            </a:r>
            <a:br>
              <a:rPr lang="it-IT" dirty="0" smtClean="0">
                <a:latin typeface="Monotype Corsiva" pitchFamily="66" charset="0"/>
              </a:rPr>
            </a:br>
            <a:r>
              <a:rPr lang="it-IT" dirty="0" smtClean="0">
                <a:latin typeface="Monotype Corsiva" pitchFamily="66" charset="0"/>
              </a:rPr>
              <a:t>stette la spoglia immemore</a:t>
            </a:r>
            <a:br>
              <a:rPr lang="it-IT" dirty="0" smtClean="0">
                <a:latin typeface="Monotype Corsiva" pitchFamily="66" charset="0"/>
              </a:rPr>
            </a:br>
            <a:r>
              <a:rPr lang="it-IT" dirty="0" smtClean="0">
                <a:latin typeface="Monotype Corsiva" pitchFamily="66" charset="0"/>
              </a:rPr>
              <a:t>orba di tanto spiro,</a:t>
            </a:r>
            <a:br>
              <a:rPr lang="it-IT" dirty="0" smtClean="0">
                <a:latin typeface="Monotype Corsiva" pitchFamily="66" charset="0"/>
              </a:rPr>
            </a:br>
            <a:r>
              <a:rPr lang="it-IT" dirty="0" smtClean="0">
                <a:latin typeface="Monotype Corsiva" pitchFamily="66" charset="0"/>
              </a:rPr>
              <a:t>così percossa, attonita</a:t>
            </a:r>
            <a:br>
              <a:rPr lang="it-IT" dirty="0" smtClean="0">
                <a:latin typeface="Monotype Corsiva" pitchFamily="66" charset="0"/>
              </a:rPr>
            </a:br>
            <a:r>
              <a:rPr lang="it-IT" dirty="0" smtClean="0">
                <a:latin typeface="Monotype Corsiva" pitchFamily="66" charset="0"/>
              </a:rPr>
              <a:t>la terra al nunzio sta,</a:t>
            </a:r>
            <a:br>
              <a:rPr lang="it-IT" dirty="0" smtClean="0">
                <a:latin typeface="Monotype Corsiva" pitchFamily="66" charset="0"/>
              </a:rPr>
            </a:br>
            <a:r>
              <a:rPr lang="it-IT" dirty="0" smtClean="0">
                <a:latin typeface="Monotype Corsiva" pitchFamily="66" charset="0"/>
              </a:rPr>
              <a:t>muta pensando all'ultima</a:t>
            </a:r>
            <a:br>
              <a:rPr lang="it-IT" dirty="0" smtClean="0">
                <a:latin typeface="Monotype Corsiva" pitchFamily="66" charset="0"/>
              </a:rPr>
            </a:br>
            <a:r>
              <a:rPr lang="it-IT" dirty="0" smtClean="0">
                <a:latin typeface="Monotype Corsiva" pitchFamily="66" charset="0"/>
              </a:rPr>
              <a:t>ora dell'</a:t>
            </a:r>
            <a:r>
              <a:rPr lang="it-IT" dirty="0" err="1" smtClean="0">
                <a:latin typeface="Monotype Corsiva" pitchFamily="66" charset="0"/>
              </a:rPr>
              <a:t>uom</a:t>
            </a:r>
            <a:r>
              <a:rPr lang="it-IT" dirty="0" smtClean="0">
                <a:latin typeface="Monotype Corsiva" pitchFamily="66" charset="0"/>
              </a:rPr>
              <a:t> fatale;</a:t>
            </a:r>
            <a:br>
              <a:rPr lang="it-IT" dirty="0" smtClean="0">
                <a:latin typeface="Monotype Corsiva" pitchFamily="66" charset="0"/>
              </a:rPr>
            </a:br>
            <a:r>
              <a:rPr lang="it-IT" dirty="0" smtClean="0">
                <a:latin typeface="Monotype Corsiva" pitchFamily="66" charset="0"/>
              </a:rPr>
              <a:t>né sa quando una simile</a:t>
            </a:r>
            <a:br>
              <a:rPr lang="it-IT" dirty="0" smtClean="0">
                <a:latin typeface="Monotype Corsiva" pitchFamily="66" charset="0"/>
              </a:rPr>
            </a:br>
            <a:r>
              <a:rPr lang="it-IT" dirty="0" smtClean="0">
                <a:latin typeface="Monotype Corsiva" pitchFamily="66" charset="0"/>
              </a:rPr>
              <a:t>orma di piè mortale</a:t>
            </a:r>
            <a:br>
              <a:rPr lang="it-IT" dirty="0" smtClean="0">
                <a:latin typeface="Monotype Corsiva" pitchFamily="66" charset="0"/>
              </a:rPr>
            </a:br>
            <a:r>
              <a:rPr lang="it-IT" dirty="0" smtClean="0">
                <a:latin typeface="Monotype Corsiva" pitchFamily="66" charset="0"/>
              </a:rPr>
              <a:t>la sua cruenta polvere</a:t>
            </a:r>
            <a:br>
              <a:rPr lang="it-IT" dirty="0" smtClean="0">
                <a:latin typeface="Monotype Corsiva" pitchFamily="66" charset="0"/>
              </a:rPr>
            </a:br>
            <a:r>
              <a:rPr lang="it-IT" dirty="0" smtClean="0">
                <a:latin typeface="Monotype Corsiva" pitchFamily="66" charset="0"/>
              </a:rPr>
              <a:t>a calpestar verrà.</a:t>
            </a:r>
            <a:br>
              <a:rPr lang="it-IT" dirty="0" smtClean="0">
                <a:latin typeface="Monotype Corsiva" pitchFamily="66" charset="0"/>
              </a:rPr>
            </a:br>
            <a:r>
              <a:rPr lang="it-IT" dirty="0" smtClean="0">
                <a:latin typeface="Monotype Corsiva" pitchFamily="66" charset="0"/>
              </a:rPr>
              <a:t>Lui folgorante in solio</a:t>
            </a:r>
            <a:br>
              <a:rPr lang="it-IT" dirty="0" smtClean="0">
                <a:latin typeface="Monotype Corsiva" pitchFamily="66" charset="0"/>
              </a:rPr>
            </a:br>
            <a:r>
              <a:rPr lang="it-IT" dirty="0" smtClean="0">
                <a:latin typeface="Monotype Corsiva" pitchFamily="66" charset="0"/>
              </a:rPr>
              <a:t>vide il mio genio e tacque;…</a:t>
            </a:r>
            <a:endParaRPr lang="en-US" dirty="0" smtClean="0">
              <a:latin typeface="Monotype Corsiva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 rot="20224454">
            <a:off x="651039" y="3121508"/>
            <a:ext cx="79573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800" dirty="0" smtClean="0">
                <a:solidFill>
                  <a:srgbClr val="FF0000"/>
                </a:solidFill>
              </a:rPr>
              <a:t>CHI E’ L’AUTORE?</a:t>
            </a:r>
            <a:endParaRPr lang="it-IT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AAA (ii)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Immaginate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questo</a:t>
            </a:r>
            <a:r>
              <a:rPr lang="en-US" dirty="0" smtClean="0"/>
              <a:t> task lo </a:t>
            </a:r>
            <a:r>
              <a:rPr lang="en-US" dirty="0" err="1" smtClean="0"/>
              <a:t>debba</a:t>
            </a:r>
            <a:r>
              <a:rPr lang="en-US" dirty="0" smtClean="0"/>
              <a:t> fare un </a:t>
            </a:r>
            <a:r>
              <a:rPr lang="en-US" dirty="0" err="1" smtClean="0"/>
              <a:t>algoritmo</a:t>
            </a:r>
            <a:r>
              <a:rPr lang="en-US" dirty="0" smtClean="0"/>
              <a:t>… </a:t>
            </a:r>
            <a:r>
              <a:rPr lang="en-US" dirty="0" err="1" smtClean="0"/>
              <a:t>senza</a:t>
            </a:r>
            <a:r>
              <a:rPr lang="en-US" dirty="0" smtClean="0"/>
              <a:t> aver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letto</a:t>
            </a:r>
            <a:r>
              <a:rPr lang="en-US" dirty="0" smtClean="0"/>
              <a:t> prima la </a:t>
            </a:r>
            <a:r>
              <a:rPr lang="en-US" dirty="0" err="1" smtClean="0"/>
              <a:t>poesia</a:t>
            </a:r>
            <a:endParaRPr lang="en-US" dirty="0" smtClean="0"/>
          </a:p>
          <a:p>
            <a:r>
              <a:rPr lang="en-US" dirty="0" smtClean="0"/>
              <a:t>Come fare? </a:t>
            </a:r>
            <a:r>
              <a:rPr lang="en-US" dirty="0" err="1" smtClean="0"/>
              <a:t>Usare</a:t>
            </a:r>
            <a:r>
              <a:rPr lang="en-US" dirty="0" smtClean="0"/>
              <a:t> feature </a:t>
            </a:r>
            <a:r>
              <a:rPr lang="en-US" b="1" dirty="0" err="1" smtClean="0"/>
              <a:t>stilometriche</a:t>
            </a:r>
            <a:r>
              <a:rPr lang="en-US" dirty="0" smtClean="0"/>
              <a:t>, x </a:t>
            </a:r>
            <a:r>
              <a:rPr lang="en-US" dirty="0" err="1" smtClean="0"/>
              <a:t>es</a:t>
            </a:r>
            <a:r>
              <a:rPr lang="en-US" dirty="0" smtClean="0"/>
              <a:t>.:</a:t>
            </a:r>
          </a:p>
          <a:p>
            <a:pPr lvl="1"/>
            <a:r>
              <a:rPr lang="en-US" i="1" dirty="0" err="1" smtClean="0"/>
              <a:t>Ricchezza</a:t>
            </a:r>
            <a:r>
              <a:rPr lang="en-US" i="1" dirty="0" smtClean="0"/>
              <a:t> del </a:t>
            </a:r>
            <a:r>
              <a:rPr lang="en-US" i="1" dirty="0" err="1" smtClean="0"/>
              <a:t>vocabolario</a:t>
            </a:r>
            <a:endParaRPr lang="en-US" i="1" dirty="0" smtClean="0"/>
          </a:p>
          <a:p>
            <a:pPr lvl="1"/>
            <a:r>
              <a:rPr lang="en-US" i="1" dirty="0" err="1" smtClean="0"/>
              <a:t>Uso</a:t>
            </a:r>
            <a:r>
              <a:rPr lang="en-US" i="1" dirty="0" smtClean="0"/>
              <a:t> </a:t>
            </a:r>
            <a:r>
              <a:rPr lang="en-US" i="1" dirty="0" err="1" smtClean="0"/>
              <a:t>della</a:t>
            </a:r>
            <a:r>
              <a:rPr lang="en-US" i="1" dirty="0" smtClean="0"/>
              <a:t> </a:t>
            </a:r>
            <a:r>
              <a:rPr lang="en-US" i="1" dirty="0" err="1" smtClean="0"/>
              <a:t>punteggiatura</a:t>
            </a:r>
            <a:endParaRPr lang="en-US" i="1" dirty="0" smtClean="0"/>
          </a:p>
          <a:p>
            <a:pPr lvl="1"/>
            <a:r>
              <a:rPr lang="en-US" i="1" dirty="0" err="1" smtClean="0"/>
              <a:t>Lunghezza</a:t>
            </a:r>
            <a:r>
              <a:rPr lang="en-US" i="1" dirty="0" smtClean="0"/>
              <a:t> </a:t>
            </a:r>
            <a:r>
              <a:rPr lang="en-US" i="1" dirty="0" err="1" smtClean="0"/>
              <a:t>delle</a:t>
            </a:r>
            <a:r>
              <a:rPr lang="en-US" i="1" dirty="0" smtClean="0"/>
              <a:t> </a:t>
            </a:r>
            <a:r>
              <a:rPr lang="en-US" i="1" dirty="0" err="1" smtClean="0"/>
              <a:t>frasi</a:t>
            </a:r>
            <a:endParaRPr lang="en-US" i="1" dirty="0" smtClean="0"/>
          </a:p>
          <a:p>
            <a:pPr lvl="1"/>
            <a:r>
              <a:rPr lang="en-US" i="1" dirty="0" smtClean="0"/>
              <a:t>…</a:t>
            </a:r>
          </a:p>
          <a:p>
            <a:pPr marL="457200" lvl="1" indent="0"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98312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AAA (iii)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AAA è </a:t>
            </a:r>
            <a:r>
              <a:rPr lang="en-US" dirty="0" err="1" smtClean="0"/>
              <a:t>assolutamente</a:t>
            </a:r>
            <a:r>
              <a:rPr lang="en-US" dirty="0" smtClean="0"/>
              <a:t> in </a:t>
            </a:r>
            <a:r>
              <a:rPr lang="en-US" dirty="0" err="1" smtClean="0"/>
              <a:t>voga</a:t>
            </a:r>
            <a:r>
              <a:rPr lang="en-US" dirty="0" smtClean="0"/>
              <a:t> </a:t>
            </a:r>
            <a:r>
              <a:rPr lang="en-US" dirty="0" err="1" smtClean="0"/>
              <a:t>negli</a:t>
            </a:r>
            <a:r>
              <a:rPr lang="en-US" dirty="0" smtClean="0"/>
              <a:t> </a:t>
            </a:r>
            <a:r>
              <a:rPr lang="en-US" dirty="0" err="1" smtClean="0"/>
              <a:t>ultimi</a:t>
            </a:r>
            <a:r>
              <a:rPr lang="en-US" dirty="0" smtClean="0"/>
              <a:t> grazie </a:t>
            </a:r>
            <a:r>
              <a:rPr lang="en-US" dirty="0" err="1" smtClean="0"/>
              <a:t>all’avvento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social media, e del </a:t>
            </a:r>
            <a:r>
              <a:rPr lang="en-US" dirty="0" err="1" smtClean="0"/>
              <a:t>trattamento</a:t>
            </a:r>
            <a:r>
              <a:rPr lang="en-US" dirty="0" smtClean="0"/>
              <a:t> </a:t>
            </a:r>
            <a:r>
              <a:rPr lang="en-US" dirty="0" err="1" smtClean="0"/>
              <a:t>digitale</a:t>
            </a:r>
            <a:r>
              <a:rPr lang="en-US" dirty="0" smtClean="0"/>
              <a:t> </a:t>
            </a:r>
            <a:r>
              <a:rPr lang="en-US" dirty="0" err="1" smtClean="0"/>
              <a:t>dell’informazione</a:t>
            </a:r>
            <a:r>
              <a:rPr lang="en-US" dirty="0" smtClean="0"/>
              <a:t> in </a:t>
            </a:r>
            <a:r>
              <a:rPr lang="en-US" dirty="0" err="1" smtClean="0"/>
              <a:t>generale</a:t>
            </a:r>
            <a:endParaRPr lang="en-US" dirty="0"/>
          </a:p>
          <a:p>
            <a:r>
              <a:rPr lang="en-US" dirty="0" err="1" smtClean="0"/>
              <a:t>Campi</a:t>
            </a:r>
            <a:r>
              <a:rPr lang="en-US" dirty="0" smtClean="0"/>
              <a:t> </a:t>
            </a:r>
            <a:r>
              <a:rPr lang="en-US" dirty="0" err="1" smtClean="0"/>
              <a:t>applicativi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Scienze</a:t>
            </a:r>
            <a:r>
              <a:rPr lang="en-US" dirty="0" smtClean="0"/>
              <a:t> </a:t>
            </a:r>
            <a:r>
              <a:rPr lang="en-US" dirty="0" err="1" smtClean="0"/>
              <a:t>forensi</a:t>
            </a:r>
            <a:endParaRPr lang="en-US" dirty="0" smtClean="0"/>
          </a:p>
          <a:p>
            <a:pPr lvl="1"/>
            <a:r>
              <a:rPr lang="en-US" dirty="0" err="1" smtClean="0"/>
              <a:t>Scienze</a:t>
            </a:r>
            <a:r>
              <a:rPr lang="en-US" dirty="0" smtClean="0"/>
              <a:t> </a:t>
            </a:r>
            <a:r>
              <a:rPr lang="en-US" dirty="0" err="1" smtClean="0"/>
              <a:t>sociali</a:t>
            </a:r>
            <a:r>
              <a:rPr lang="en-US" dirty="0" smtClean="0"/>
              <a:t> (per </a:t>
            </a:r>
            <a:r>
              <a:rPr lang="en-US" dirty="0" err="1" smtClean="0"/>
              <a:t>capire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 stile </a:t>
            </a:r>
            <a:r>
              <a:rPr lang="en-US" dirty="0" err="1" smtClean="0"/>
              <a:t>cosa</a:t>
            </a:r>
            <a:r>
              <a:rPr lang="en-US" dirty="0" smtClean="0"/>
              <a:t> ci dice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personalità</a:t>
            </a:r>
            <a:r>
              <a:rPr lang="en-US" dirty="0" smtClean="0"/>
              <a:t> di </a:t>
            </a:r>
            <a:r>
              <a:rPr lang="en-US" dirty="0" err="1" smtClean="0"/>
              <a:t>una</a:t>
            </a:r>
            <a:r>
              <a:rPr lang="en-US" dirty="0" smtClean="0"/>
              <a:t> persona)</a:t>
            </a:r>
          </a:p>
          <a:p>
            <a:pPr marL="457200" lvl="1" indent="0"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5857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AAA (iv)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Obiettivo</a:t>
            </a:r>
            <a:r>
              <a:rPr lang="en-US" b="1" dirty="0" smtClean="0"/>
              <a:t> </a:t>
            </a:r>
            <a:r>
              <a:rPr lang="en-US" b="1" dirty="0" err="1" smtClean="0"/>
              <a:t>della</a:t>
            </a:r>
            <a:r>
              <a:rPr lang="en-US" b="1" dirty="0" smtClean="0"/>
              <a:t> </a:t>
            </a:r>
            <a:r>
              <a:rPr lang="en-US" b="1" dirty="0" err="1" smtClean="0"/>
              <a:t>tesina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Dato</a:t>
            </a:r>
            <a:r>
              <a:rPr lang="en-US" dirty="0" smtClean="0"/>
              <a:t> un dataset </a:t>
            </a:r>
            <a:r>
              <a:rPr lang="en-US" dirty="0" err="1" smtClean="0"/>
              <a:t>digitale</a:t>
            </a:r>
            <a:r>
              <a:rPr lang="en-US" dirty="0" smtClean="0"/>
              <a:t> </a:t>
            </a:r>
            <a:r>
              <a:rPr lang="en-US" dirty="0" err="1" smtClean="0"/>
              <a:t>formattato</a:t>
            </a:r>
            <a:r>
              <a:rPr lang="en-US" dirty="0" smtClean="0"/>
              <a:t> </a:t>
            </a:r>
            <a:r>
              <a:rPr lang="en-US" dirty="0" err="1" smtClean="0"/>
              <a:t>dell’Arena</a:t>
            </a:r>
            <a:r>
              <a:rPr lang="en-US" dirty="0" smtClean="0"/>
              <a:t>, </a:t>
            </a:r>
            <a:r>
              <a:rPr lang="en-US" dirty="0" err="1" smtClean="0"/>
              <a:t>capire</a:t>
            </a:r>
            <a:r>
              <a:rPr lang="en-US" dirty="0" smtClean="0"/>
              <a:t> se è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catturare</a:t>
            </a:r>
            <a:r>
              <a:rPr lang="en-US" dirty="0" smtClean="0"/>
              <a:t> lo stile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diversi</a:t>
            </a:r>
            <a:r>
              <a:rPr lang="en-US" dirty="0" smtClean="0"/>
              <a:t> </a:t>
            </a:r>
            <a:r>
              <a:rPr lang="en-US" dirty="0" err="1" smtClean="0"/>
              <a:t>giornalisti</a:t>
            </a:r>
            <a:r>
              <a:rPr lang="en-US" dirty="0" smtClean="0"/>
              <a:t> (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inferire</a:t>
            </a:r>
            <a:r>
              <a:rPr lang="en-US" dirty="0" smtClean="0"/>
              <a:t> </a:t>
            </a:r>
            <a:r>
              <a:rPr lang="en-US" dirty="0" err="1" smtClean="0"/>
              <a:t>quindi</a:t>
            </a:r>
            <a:r>
              <a:rPr lang="en-US" dirty="0" smtClean="0"/>
              <a:t> </a:t>
            </a:r>
            <a:r>
              <a:rPr lang="en-US" dirty="0" err="1" smtClean="0"/>
              <a:t>l’autorship</a:t>
            </a:r>
            <a:r>
              <a:rPr lang="en-US" dirty="0" smtClean="0"/>
              <a:t> di </a:t>
            </a:r>
            <a:r>
              <a:rPr lang="en-US" dirty="0" err="1" smtClean="0"/>
              <a:t>articoli</a:t>
            </a:r>
            <a:r>
              <a:rPr lang="en-US" dirty="0" smtClean="0"/>
              <a:t> </a:t>
            </a:r>
            <a:r>
              <a:rPr lang="en-US" dirty="0" err="1" smtClean="0"/>
              <a:t>anonimi</a:t>
            </a:r>
            <a:r>
              <a:rPr lang="en-US" dirty="0" smtClean="0"/>
              <a:t>) </a:t>
            </a:r>
            <a:r>
              <a:rPr lang="en-US" dirty="0" err="1" smtClean="0"/>
              <a:t>tramite</a:t>
            </a:r>
            <a:r>
              <a:rPr lang="en-US" dirty="0" smtClean="0"/>
              <a:t> </a:t>
            </a:r>
            <a:r>
              <a:rPr lang="en-US" dirty="0" err="1" smtClean="0"/>
              <a:t>l’utilizzo</a:t>
            </a:r>
            <a:r>
              <a:rPr lang="en-US" dirty="0" smtClean="0"/>
              <a:t> di </a:t>
            </a:r>
            <a:r>
              <a:rPr lang="en-US" dirty="0" err="1" smtClean="0"/>
              <a:t>classificatori</a:t>
            </a:r>
            <a:r>
              <a:rPr lang="en-US" dirty="0" smtClean="0"/>
              <a:t>  e feature </a:t>
            </a:r>
            <a:r>
              <a:rPr lang="en-US" dirty="0" err="1" smtClean="0"/>
              <a:t>stilometriche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99" y="4406498"/>
            <a:ext cx="5398485" cy="16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7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AAA (v)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Estensione</a:t>
            </a:r>
            <a:r>
              <a:rPr lang="en-US" b="1" dirty="0" smtClean="0"/>
              <a:t> a stage/</a:t>
            </a:r>
            <a:r>
              <a:rPr lang="en-US" b="1" dirty="0" err="1" smtClean="0"/>
              <a:t>tesi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Lo stile di un </a:t>
            </a:r>
            <a:r>
              <a:rPr lang="en-US" dirty="0" err="1" smtClean="0"/>
              <a:t>giornalista</a:t>
            </a:r>
            <a:r>
              <a:rPr lang="en-US" dirty="0" smtClean="0"/>
              <a:t>/</a:t>
            </a:r>
            <a:r>
              <a:rPr lang="en-US" dirty="0" err="1" smtClean="0"/>
              <a:t>inserzionista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determinato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dal </a:t>
            </a:r>
            <a:r>
              <a:rPr lang="en-US" dirty="0" err="1" smtClean="0"/>
              <a:t>tipo</a:t>
            </a:r>
            <a:r>
              <a:rPr lang="en-US" dirty="0" smtClean="0"/>
              <a:t> di </a:t>
            </a:r>
            <a:r>
              <a:rPr lang="en-US" dirty="0" err="1" smtClean="0"/>
              <a:t>immagini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inserisce</a:t>
            </a:r>
            <a:r>
              <a:rPr lang="en-US" dirty="0" smtClean="0"/>
              <a:t>… </a:t>
            </a:r>
            <a:r>
              <a:rPr lang="en-US" dirty="0" err="1" smtClean="0"/>
              <a:t>trovare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feature </a:t>
            </a:r>
            <a:r>
              <a:rPr lang="en-US" dirty="0" err="1" smtClean="0"/>
              <a:t>stilometriche</a:t>
            </a:r>
            <a:r>
              <a:rPr lang="en-US" dirty="0" smtClean="0"/>
              <a:t> </a:t>
            </a:r>
            <a:r>
              <a:rPr lang="en-US" b="1" dirty="0" err="1" smtClean="0"/>
              <a:t>visuali</a:t>
            </a:r>
            <a:r>
              <a:rPr lang="en-US" dirty="0" smtClean="0"/>
              <a:t>, ad </a:t>
            </a:r>
            <a:r>
              <a:rPr lang="en-US" dirty="0" err="1" smtClean="0"/>
              <a:t>accoppiarle</a:t>
            </a:r>
            <a:r>
              <a:rPr lang="en-US" dirty="0" smtClean="0"/>
              <a:t> a </a:t>
            </a:r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testuali</a:t>
            </a:r>
            <a:r>
              <a:rPr lang="en-US" dirty="0" smtClean="0"/>
              <a:t> per </a:t>
            </a:r>
            <a:r>
              <a:rPr lang="en-US" dirty="0" err="1" smtClean="0"/>
              <a:t>migliorare</a:t>
            </a:r>
            <a:r>
              <a:rPr lang="en-US" dirty="0" smtClean="0"/>
              <a:t> AAA… non solo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quotidiani</a:t>
            </a:r>
            <a:r>
              <a:rPr lang="en-US" dirty="0" smtClean="0"/>
              <a:t>, ma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materiale</a:t>
            </a:r>
            <a:r>
              <a:rPr lang="en-US" dirty="0" smtClean="0"/>
              <a:t> online.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3526907" cy="264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6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2776"/>
            <a:ext cx="5870976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5) </a:t>
            </a:r>
            <a:r>
              <a:rPr lang="en-US" b="1" dirty="0" smtClean="0"/>
              <a:t>Re-</a:t>
            </a:r>
            <a:r>
              <a:rPr lang="en-US" b="1" dirty="0" err="1" smtClean="0"/>
              <a:t>identificazione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r>
              <a:rPr lang="en-US" dirty="0" smtClean="0"/>
              <a:t>Re-</a:t>
            </a:r>
            <a:r>
              <a:rPr lang="en-US" dirty="0" err="1" smtClean="0"/>
              <a:t>identificare</a:t>
            </a:r>
            <a:r>
              <a:rPr lang="en-US" dirty="0" smtClean="0"/>
              <a:t>: </a:t>
            </a:r>
            <a:r>
              <a:rPr lang="en-US" dirty="0" err="1" smtClean="0"/>
              <a:t>riconoscere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persona in </a:t>
            </a:r>
            <a:r>
              <a:rPr lang="en-US" dirty="0" err="1" smtClean="0"/>
              <a:t>differenti</a:t>
            </a:r>
            <a:r>
              <a:rPr lang="en-US" dirty="0" smtClean="0"/>
              <a:t> </a:t>
            </a:r>
            <a:r>
              <a:rPr lang="en-US" dirty="0" err="1" smtClean="0"/>
              <a:t>locazioni</a:t>
            </a:r>
            <a:r>
              <a:rPr lang="en-US" dirty="0" smtClean="0"/>
              <a:t> </a:t>
            </a:r>
            <a:r>
              <a:rPr lang="en-US" dirty="0" err="1" smtClean="0"/>
              <a:t>attraverso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rete di </a:t>
            </a:r>
            <a:r>
              <a:rPr lang="en-US" dirty="0" err="1" smtClean="0"/>
              <a:t>telecamere</a:t>
            </a:r>
            <a:endParaRPr lang="en-US" dirty="0" smtClean="0"/>
          </a:p>
          <a:p>
            <a:r>
              <a:rPr lang="en-US" dirty="0" smtClean="0"/>
              <a:t>Si </a:t>
            </a:r>
            <a:r>
              <a:rPr lang="en-US" dirty="0" err="1" smtClean="0"/>
              <a:t>basa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come è </a:t>
            </a:r>
            <a:r>
              <a:rPr lang="en-US" dirty="0" err="1" smtClean="0"/>
              <a:t>vestita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persona</a:t>
            </a:r>
          </a:p>
        </p:txBody>
      </p:sp>
      <p:grpSp>
        <p:nvGrpSpPr>
          <p:cNvPr id="23" name="Gruppo 22"/>
          <p:cNvGrpSpPr/>
          <p:nvPr/>
        </p:nvGrpSpPr>
        <p:grpSpPr>
          <a:xfrm>
            <a:off x="4355976" y="1628800"/>
            <a:ext cx="4575416" cy="4608512"/>
            <a:chOff x="4355976" y="1628800"/>
            <a:chExt cx="4575416" cy="4608512"/>
          </a:xfrm>
        </p:grpSpPr>
        <p:grpSp>
          <p:nvGrpSpPr>
            <p:cNvPr id="5" name="Gruppo 4"/>
            <p:cNvGrpSpPr/>
            <p:nvPr/>
          </p:nvGrpSpPr>
          <p:grpSpPr>
            <a:xfrm>
              <a:off x="4355976" y="2132856"/>
              <a:ext cx="4536504" cy="648072"/>
              <a:chOff x="4355976" y="2132856"/>
              <a:chExt cx="4536504" cy="648072"/>
            </a:xfrm>
          </p:grpSpPr>
          <p:sp>
            <p:nvSpPr>
              <p:cNvPr id="14" name="Ovale 13"/>
              <p:cNvSpPr/>
              <p:nvPr/>
            </p:nvSpPr>
            <p:spPr>
              <a:xfrm>
                <a:off x="435597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Ovale 14"/>
              <p:cNvSpPr/>
              <p:nvPr/>
            </p:nvSpPr>
            <p:spPr>
              <a:xfrm>
                <a:off x="486003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Ovale 15"/>
              <p:cNvSpPr/>
              <p:nvPr/>
            </p:nvSpPr>
            <p:spPr>
              <a:xfrm>
                <a:off x="536408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Ovale 16"/>
              <p:cNvSpPr/>
              <p:nvPr/>
            </p:nvSpPr>
            <p:spPr>
              <a:xfrm>
                <a:off x="586814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Ovale 17"/>
              <p:cNvSpPr/>
              <p:nvPr/>
            </p:nvSpPr>
            <p:spPr>
              <a:xfrm>
                <a:off x="6372200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Ovale 18"/>
              <p:cNvSpPr/>
              <p:nvPr/>
            </p:nvSpPr>
            <p:spPr>
              <a:xfrm>
                <a:off x="687625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Ovale 19"/>
              <p:cNvSpPr/>
              <p:nvPr/>
            </p:nvSpPr>
            <p:spPr>
              <a:xfrm>
                <a:off x="738031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Ovale 20"/>
              <p:cNvSpPr/>
              <p:nvPr/>
            </p:nvSpPr>
            <p:spPr>
              <a:xfrm>
                <a:off x="788436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Ovale 21"/>
              <p:cNvSpPr/>
              <p:nvPr/>
            </p:nvSpPr>
            <p:spPr>
              <a:xfrm>
                <a:off x="838842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4" name="Gruppo 23"/>
            <p:cNvGrpSpPr/>
            <p:nvPr/>
          </p:nvGrpSpPr>
          <p:grpSpPr>
            <a:xfrm>
              <a:off x="4355976" y="1628800"/>
              <a:ext cx="4536504" cy="648072"/>
              <a:chOff x="4355976" y="2132856"/>
              <a:chExt cx="4536504" cy="648072"/>
            </a:xfrm>
          </p:grpSpPr>
          <p:sp>
            <p:nvSpPr>
              <p:cNvPr id="25" name="Ovale 24"/>
              <p:cNvSpPr/>
              <p:nvPr/>
            </p:nvSpPr>
            <p:spPr>
              <a:xfrm>
                <a:off x="435597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Ovale 25"/>
              <p:cNvSpPr/>
              <p:nvPr/>
            </p:nvSpPr>
            <p:spPr>
              <a:xfrm>
                <a:off x="486003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Ovale 26"/>
              <p:cNvSpPr/>
              <p:nvPr/>
            </p:nvSpPr>
            <p:spPr>
              <a:xfrm>
                <a:off x="536408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Ovale 27"/>
              <p:cNvSpPr/>
              <p:nvPr/>
            </p:nvSpPr>
            <p:spPr>
              <a:xfrm>
                <a:off x="586814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9" name="Ovale 28"/>
              <p:cNvSpPr/>
              <p:nvPr/>
            </p:nvSpPr>
            <p:spPr>
              <a:xfrm>
                <a:off x="6372200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Ovale 29"/>
              <p:cNvSpPr/>
              <p:nvPr/>
            </p:nvSpPr>
            <p:spPr>
              <a:xfrm>
                <a:off x="687625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1" name="Ovale 30"/>
              <p:cNvSpPr/>
              <p:nvPr/>
            </p:nvSpPr>
            <p:spPr>
              <a:xfrm>
                <a:off x="738031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Ovale 31"/>
              <p:cNvSpPr/>
              <p:nvPr/>
            </p:nvSpPr>
            <p:spPr>
              <a:xfrm>
                <a:off x="788436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Ovale 32"/>
              <p:cNvSpPr/>
              <p:nvPr/>
            </p:nvSpPr>
            <p:spPr>
              <a:xfrm>
                <a:off x="838842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4" name="Gruppo 33"/>
            <p:cNvGrpSpPr/>
            <p:nvPr/>
          </p:nvGrpSpPr>
          <p:grpSpPr>
            <a:xfrm>
              <a:off x="4365704" y="2751744"/>
              <a:ext cx="4536504" cy="648072"/>
              <a:chOff x="4355976" y="2132856"/>
              <a:chExt cx="4536504" cy="648072"/>
            </a:xfrm>
          </p:grpSpPr>
          <p:sp>
            <p:nvSpPr>
              <p:cNvPr id="35" name="Ovale 34"/>
              <p:cNvSpPr/>
              <p:nvPr/>
            </p:nvSpPr>
            <p:spPr>
              <a:xfrm>
                <a:off x="435597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Ovale 35"/>
              <p:cNvSpPr/>
              <p:nvPr/>
            </p:nvSpPr>
            <p:spPr>
              <a:xfrm>
                <a:off x="486003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Ovale 36"/>
              <p:cNvSpPr/>
              <p:nvPr/>
            </p:nvSpPr>
            <p:spPr>
              <a:xfrm>
                <a:off x="536408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Ovale 37"/>
              <p:cNvSpPr/>
              <p:nvPr/>
            </p:nvSpPr>
            <p:spPr>
              <a:xfrm>
                <a:off x="586814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Ovale 38"/>
              <p:cNvSpPr/>
              <p:nvPr/>
            </p:nvSpPr>
            <p:spPr>
              <a:xfrm>
                <a:off x="6372200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Ovale 39"/>
              <p:cNvSpPr/>
              <p:nvPr/>
            </p:nvSpPr>
            <p:spPr>
              <a:xfrm>
                <a:off x="687625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Ovale 40"/>
              <p:cNvSpPr/>
              <p:nvPr/>
            </p:nvSpPr>
            <p:spPr>
              <a:xfrm>
                <a:off x="738031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" name="Ovale 41"/>
              <p:cNvSpPr/>
              <p:nvPr/>
            </p:nvSpPr>
            <p:spPr>
              <a:xfrm>
                <a:off x="788436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3" name="Ovale 42"/>
              <p:cNvSpPr/>
              <p:nvPr/>
            </p:nvSpPr>
            <p:spPr>
              <a:xfrm>
                <a:off x="838842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4" name="Gruppo 43"/>
            <p:cNvGrpSpPr/>
            <p:nvPr/>
          </p:nvGrpSpPr>
          <p:grpSpPr>
            <a:xfrm>
              <a:off x="4375432" y="3284984"/>
              <a:ext cx="4536504" cy="648072"/>
              <a:chOff x="4355976" y="2132856"/>
              <a:chExt cx="4536504" cy="648072"/>
            </a:xfrm>
          </p:grpSpPr>
          <p:sp>
            <p:nvSpPr>
              <p:cNvPr id="45" name="Ovale 44"/>
              <p:cNvSpPr/>
              <p:nvPr/>
            </p:nvSpPr>
            <p:spPr>
              <a:xfrm>
                <a:off x="435597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6" name="Ovale 45"/>
              <p:cNvSpPr/>
              <p:nvPr/>
            </p:nvSpPr>
            <p:spPr>
              <a:xfrm>
                <a:off x="486003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7" name="Ovale 46"/>
              <p:cNvSpPr/>
              <p:nvPr/>
            </p:nvSpPr>
            <p:spPr>
              <a:xfrm>
                <a:off x="536408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Ovale 47"/>
              <p:cNvSpPr/>
              <p:nvPr/>
            </p:nvSpPr>
            <p:spPr>
              <a:xfrm>
                <a:off x="586814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9" name="Ovale 48"/>
              <p:cNvSpPr/>
              <p:nvPr/>
            </p:nvSpPr>
            <p:spPr>
              <a:xfrm>
                <a:off x="6372200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Ovale 49"/>
              <p:cNvSpPr/>
              <p:nvPr/>
            </p:nvSpPr>
            <p:spPr>
              <a:xfrm>
                <a:off x="687625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Ovale 50"/>
              <p:cNvSpPr/>
              <p:nvPr/>
            </p:nvSpPr>
            <p:spPr>
              <a:xfrm>
                <a:off x="738031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Ovale 51"/>
              <p:cNvSpPr/>
              <p:nvPr/>
            </p:nvSpPr>
            <p:spPr>
              <a:xfrm>
                <a:off x="788436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" name="Ovale 52"/>
              <p:cNvSpPr/>
              <p:nvPr/>
            </p:nvSpPr>
            <p:spPr>
              <a:xfrm>
                <a:off x="838842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54" name="Gruppo 53"/>
            <p:cNvGrpSpPr/>
            <p:nvPr/>
          </p:nvGrpSpPr>
          <p:grpSpPr>
            <a:xfrm>
              <a:off x="4385160" y="3861048"/>
              <a:ext cx="4536504" cy="648072"/>
              <a:chOff x="4355976" y="2132856"/>
              <a:chExt cx="4536504" cy="648072"/>
            </a:xfrm>
          </p:grpSpPr>
          <p:sp>
            <p:nvSpPr>
              <p:cNvPr id="55" name="Ovale 54"/>
              <p:cNvSpPr/>
              <p:nvPr/>
            </p:nvSpPr>
            <p:spPr>
              <a:xfrm>
                <a:off x="435597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6" name="Ovale 55"/>
              <p:cNvSpPr/>
              <p:nvPr/>
            </p:nvSpPr>
            <p:spPr>
              <a:xfrm>
                <a:off x="486003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Ovale 56"/>
              <p:cNvSpPr/>
              <p:nvPr/>
            </p:nvSpPr>
            <p:spPr>
              <a:xfrm>
                <a:off x="536408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8" name="Ovale 57"/>
              <p:cNvSpPr/>
              <p:nvPr/>
            </p:nvSpPr>
            <p:spPr>
              <a:xfrm>
                <a:off x="586814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9" name="Ovale 58"/>
              <p:cNvSpPr/>
              <p:nvPr/>
            </p:nvSpPr>
            <p:spPr>
              <a:xfrm>
                <a:off x="6372200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0" name="Ovale 59"/>
              <p:cNvSpPr/>
              <p:nvPr/>
            </p:nvSpPr>
            <p:spPr>
              <a:xfrm>
                <a:off x="687625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1" name="Ovale 60"/>
              <p:cNvSpPr/>
              <p:nvPr/>
            </p:nvSpPr>
            <p:spPr>
              <a:xfrm>
                <a:off x="738031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2" name="Ovale 61"/>
              <p:cNvSpPr/>
              <p:nvPr/>
            </p:nvSpPr>
            <p:spPr>
              <a:xfrm>
                <a:off x="788436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3" name="Ovale 62"/>
              <p:cNvSpPr/>
              <p:nvPr/>
            </p:nvSpPr>
            <p:spPr>
              <a:xfrm>
                <a:off x="838842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64" name="Gruppo 63"/>
            <p:cNvGrpSpPr/>
            <p:nvPr/>
          </p:nvGrpSpPr>
          <p:grpSpPr>
            <a:xfrm>
              <a:off x="4394888" y="4437112"/>
              <a:ext cx="4536504" cy="648072"/>
              <a:chOff x="4355976" y="2132856"/>
              <a:chExt cx="4536504" cy="648072"/>
            </a:xfrm>
          </p:grpSpPr>
          <p:sp>
            <p:nvSpPr>
              <p:cNvPr id="65" name="Ovale 64"/>
              <p:cNvSpPr/>
              <p:nvPr/>
            </p:nvSpPr>
            <p:spPr>
              <a:xfrm>
                <a:off x="435597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6" name="Ovale 65"/>
              <p:cNvSpPr/>
              <p:nvPr/>
            </p:nvSpPr>
            <p:spPr>
              <a:xfrm>
                <a:off x="486003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7" name="Ovale 66"/>
              <p:cNvSpPr/>
              <p:nvPr/>
            </p:nvSpPr>
            <p:spPr>
              <a:xfrm>
                <a:off x="536408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8" name="Ovale 67"/>
              <p:cNvSpPr/>
              <p:nvPr/>
            </p:nvSpPr>
            <p:spPr>
              <a:xfrm>
                <a:off x="586814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9" name="Ovale 68"/>
              <p:cNvSpPr/>
              <p:nvPr/>
            </p:nvSpPr>
            <p:spPr>
              <a:xfrm>
                <a:off x="6372200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0" name="Ovale 69"/>
              <p:cNvSpPr/>
              <p:nvPr/>
            </p:nvSpPr>
            <p:spPr>
              <a:xfrm>
                <a:off x="687625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1" name="Ovale 70"/>
              <p:cNvSpPr/>
              <p:nvPr/>
            </p:nvSpPr>
            <p:spPr>
              <a:xfrm>
                <a:off x="738031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2" name="Ovale 71"/>
              <p:cNvSpPr/>
              <p:nvPr/>
            </p:nvSpPr>
            <p:spPr>
              <a:xfrm>
                <a:off x="788436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3" name="Ovale 72"/>
              <p:cNvSpPr/>
              <p:nvPr/>
            </p:nvSpPr>
            <p:spPr>
              <a:xfrm>
                <a:off x="838842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74" name="Gruppo 73"/>
            <p:cNvGrpSpPr/>
            <p:nvPr/>
          </p:nvGrpSpPr>
          <p:grpSpPr>
            <a:xfrm>
              <a:off x="4385160" y="5013176"/>
              <a:ext cx="4536504" cy="648072"/>
              <a:chOff x="4355976" y="2132856"/>
              <a:chExt cx="4536504" cy="648072"/>
            </a:xfrm>
          </p:grpSpPr>
          <p:sp>
            <p:nvSpPr>
              <p:cNvPr id="75" name="Ovale 74"/>
              <p:cNvSpPr/>
              <p:nvPr/>
            </p:nvSpPr>
            <p:spPr>
              <a:xfrm>
                <a:off x="435597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6" name="Ovale 75"/>
              <p:cNvSpPr/>
              <p:nvPr/>
            </p:nvSpPr>
            <p:spPr>
              <a:xfrm>
                <a:off x="486003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7" name="Ovale 76"/>
              <p:cNvSpPr/>
              <p:nvPr/>
            </p:nvSpPr>
            <p:spPr>
              <a:xfrm>
                <a:off x="536408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8" name="Ovale 77"/>
              <p:cNvSpPr/>
              <p:nvPr/>
            </p:nvSpPr>
            <p:spPr>
              <a:xfrm>
                <a:off x="586814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9" name="Ovale 78"/>
              <p:cNvSpPr/>
              <p:nvPr/>
            </p:nvSpPr>
            <p:spPr>
              <a:xfrm>
                <a:off x="6372200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0" name="Ovale 79"/>
              <p:cNvSpPr/>
              <p:nvPr/>
            </p:nvSpPr>
            <p:spPr>
              <a:xfrm>
                <a:off x="687625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1" name="Ovale 80"/>
              <p:cNvSpPr/>
              <p:nvPr/>
            </p:nvSpPr>
            <p:spPr>
              <a:xfrm>
                <a:off x="738031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2" name="Ovale 81"/>
              <p:cNvSpPr/>
              <p:nvPr/>
            </p:nvSpPr>
            <p:spPr>
              <a:xfrm>
                <a:off x="788436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3" name="Ovale 82"/>
              <p:cNvSpPr/>
              <p:nvPr/>
            </p:nvSpPr>
            <p:spPr>
              <a:xfrm>
                <a:off x="838842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84" name="Gruppo 83"/>
            <p:cNvGrpSpPr/>
            <p:nvPr/>
          </p:nvGrpSpPr>
          <p:grpSpPr>
            <a:xfrm>
              <a:off x="4375432" y="5589240"/>
              <a:ext cx="4536504" cy="648072"/>
              <a:chOff x="4355976" y="2132856"/>
              <a:chExt cx="4536504" cy="648072"/>
            </a:xfrm>
          </p:grpSpPr>
          <p:sp>
            <p:nvSpPr>
              <p:cNvPr id="85" name="Ovale 84"/>
              <p:cNvSpPr/>
              <p:nvPr/>
            </p:nvSpPr>
            <p:spPr>
              <a:xfrm>
                <a:off x="435597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6" name="Ovale 85"/>
              <p:cNvSpPr/>
              <p:nvPr/>
            </p:nvSpPr>
            <p:spPr>
              <a:xfrm>
                <a:off x="486003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7" name="Ovale 86"/>
              <p:cNvSpPr/>
              <p:nvPr/>
            </p:nvSpPr>
            <p:spPr>
              <a:xfrm>
                <a:off x="536408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8" name="Ovale 87"/>
              <p:cNvSpPr/>
              <p:nvPr/>
            </p:nvSpPr>
            <p:spPr>
              <a:xfrm>
                <a:off x="586814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9" name="Ovale 88"/>
              <p:cNvSpPr/>
              <p:nvPr/>
            </p:nvSpPr>
            <p:spPr>
              <a:xfrm>
                <a:off x="6372200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0" name="Ovale 89"/>
              <p:cNvSpPr/>
              <p:nvPr/>
            </p:nvSpPr>
            <p:spPr>
              <a:xfrm>
                <a:off x="687625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1" name="Ovale 90"/>
              <p:cNvSpPr/>
              <p:nvPr/>
            </p:nvSpPr>
            <p:spPr>
              <a:xfrm>
                <a:off x="738031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2" name="Ovale 91"/>
              <p:cNvSpPr/>
              <p:nvPr/>
            </p:nvSpPr>
            <p:spPr>
              <a:xfrm>
                <a:off x="788436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3" name="Ovale 92"/>
              <p:cNvSpPr/>
              <p:nvPr/>
            </p:nvSpPr>
            <p:spPr>
              <a:xfrm>
                <a:off x="838842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416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</a:t>
            </a:r>
            <a:r>
              <a:rPr lang="en-US" dirty="0" err="1" smtClean="0"/>
              <a:t>identificazione</a:t>
            </a:r>
            <a:r>
              <a:rPr lang="en-US" dirty="0" smtClean="0"/>
              <a:t> (ii)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Obiettivo</a:t>
            </a:r>
            <a:r>
              <a:rPr lang="en-US" b="1" dirty="0" smtClean="0"/>
              <a:t> </a:t>
            </a:r>
            <a:r>
              <a:rPr lang="en-US" b="1" dirty="0" err="1" smtClean="0"/>
              <a:t>della</a:t>
            </a:r>
            <a:r>
              <a:rPr lang="en-US" b="1" dirty="0" smtClean="0"/>
              <a:t> </a:t>
            </a:r>
            <a:r>
              <a:rPr lang="en-US" b="1" dirty="0" err="1" smtClean="0"/>
              <a:t>tesina</a:t>
            </a:r>
            <a:endParaRPr lang="en-US" b="1" dirty="0" smtClean="0"/>
          </a:p>
          <a:p>
            <a:pPr lvl="1"/>
            <a:r>
              <a:rPr lang="en-US" dirty="0" smtClean="0"/>
              <a:t>Il </a:t>
            </a:r>
            <a:r>
              <a:rPr lang="en-US" dirty="0" err="1" smtClean="0"/>
              <a:t>progetto</a:t>
            </a:r>
            <a:r>
              <a:rPr lang="en-US" dirty="0" smtClean="0"/>
              <a:t> </a:t>
            </a:r>
            <a:r>
              <a:rPr lang="en-US" dirty="0" err="1" smtClean="0"/>
              <a:t>consiste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utilizzare</a:t>
            </a:r>
            <a:r>
              <a:rPr lang="en-US" dirty="0" smtClean="0"/>
              <a:t> software </a:t>
            </a:r>
            <a:r>
              <a:rPr lang="en-US" dirty="0" err="1" smtClean="0"/>
              <a:t>sviluppato</a:t>
            </a:r>
            <a:r>
              <a:rPr lang="en-US" dirty="0" smtClean="0"/>
              <a:t> in VIPS (=</a:t>
            </a:r>
            <a:r>
              <a:rPr lang="en-US" dirty="0" err="1" smtClean="0"/>
              <a:t>capire</a:t>
            </a:r>
            <a:r>
              <a:rPr lang="en-US" dirty="0" smtClean="0"/>
              <a:t> </a:t>
            </a:r>
            <a:r>
              <a:rPr lang="en-US" dirty="0" err="1" smtClean="0"/>
              <a:t>codice</a:t>
            </a:r>
            <a:r>
              <a:rPr lang="en-US" dirty="0" smtClean="0"/>
              <a:t>, </a:t>
            </a:r>
            <a:r>
              <a:rPr lang="en-US" dirty="0" err="1" smtClean="0"/>
              <a:t>eventualmente</a:t>
            </a:r>
            <a:r>
              <a:rPr lang="en-US" dirty="0" smtClean="0"/>
              <a:t> </a:t>
            </a:r>
            <a:r>
              <a:rPr lang="en-US" dirty="0" err="1" smtClean="0"/>
              <a:t>migliorare</a:t>
            </a:r>
            <a:r>
              <a:rPr lang="en-US" dirty="0" smtClean="0"/>
              <a:t> le performance) e </a:t>
            </a:r>
            <a:r>
              <a:rPr lang="en-US" dirty="0" err="1" smtClean="0"/>
              <a:t>costruire</a:t>
            </a:r>
            <a:r>
              <a:rPr lang="en-US" dirty="0" smtClean="0"/>
              <a:t> un </a:t>
            </a:r>
            <a:r>
              <a:rPr lang="en-US" dirty="0" err="1" smtClean="0"/>
              <a:t>prototipo</a:t>
            </a:r>
            <a:r>
              <a:rPr lang="en-US" dirty="0" smtClean="0"/>
              <a:t> a due </a:t>
            </a:r>
            <a:r>
              <a:rPr lang="en-US" dirty="0" err="1" smtClean="0"/>
              <a:t>telecamere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riconoscimento</a:t>
            </a:r>
            <a:endParaRPr lang="en-US" dirty="0" smtClean="0"/>
          </a:p>
          <a:p>
            <a:r>
              <a:rPr lang="en-US" b="1" dirty="0" err="1" smtClean="0"/>
              <a:t>Estensione</a:t>
            </a:r>
            <a:r>
              <a:rPr lang="en-US" b="1" dirty="0" smtClean="0"/>
              <a:t> a </a:t>
            </a:r>
            <a:r>
              <a:rPr lang="en-US" b="1" dirty="0" err="1" smtClean="0"/>
              <a:t>tesi</a:t>
            </a:r>
            <a:r>
              <a:rPr lang="en-US" b="1" dirty="0" smtClean="0"/>
              <a:t>/stage</a:t>
            </a:r>
          </a:p>
          <a:p>
            <a:pPr lvl="1"/>
            <a:r>
              <a:rPr lang="en-US" dirty="0" smtClean="0"/>
              <a:t>Come </a:t>
            </a:r>
            <a:r>
              <a:rPr lang="en-US" dirty="0" err="1" smtClean="0"/>
              <a:t>sopra</a:t>
            </a:r>
            <a:r>
              <a:rPr lang="en-US" dirty="0" smtClean="0"/>
              <a:t>… ma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performante</a:t>
            </a:r>
            <a:r>
              <a:rPr lang="en-US" dirty="0" smtClean="0"/>
              <a:t> (</a:t>
            </a:r>
            <a:r>
              <a:rPr lang="en-US" dirty="0" err="1" smtClean="0"/>
              <a:t>uso</a:t>
            </a:r>
            <a:r>
              <a:rPr lang="en-US" dirty="0" smtClean="0"/>
              <a:t> di </a:t>
            </a:r>
            <a:r>
              <a:rPr lang="en-US" dirty="0" err="1" smtClean="0"/>
              <a:t>tecniche</a:t>
            </a:r>
            <a:r>
              <a:rPr lang="en-US" dirty="0" smtClean="0"/>
              <a:t> </a:t>
            </a:r>
            <a:r>
              <a:rPr lang="en-US" dirty="0" err="1" smtClean="0"/>
              <a:t>avanzate</a:t>
            </a:r>
            <a:r>
              <a:rPr lang="en-US" dirty="0" smtClean="0"/>
              <a:t>)!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04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42"/>
            <a:ext cx="4924400" cy="675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34" y="1916832"/>
            <a:ext cx="199072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95536" y="767606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Impact" pitchFamily="34" charset="0"/>
              </a:rPr>
              <a:t>Custom </a:t>
            </a:r>
            <a:r>
              <a:rPr lang="it-IT" sz="3200" b="1" dirty="0" err="1" smtClean="0">
                <a:latin typeface="Impact" pitchFamily="34" charset="0"/>
              </a:rPr>
              <a:t>Pictorial</a:t>
            </a:r>
            <a:r>
              <a:rPr lang="it-IT" sz="3200" b="1" dirty="0" smtClean="0">
                <a:latin typeface="Impact" pitchFamily="34" charset="0"/>
              </a:rPr>
              <a:t> </a:t>
            </a:r>
            <a:r>
              <a:rPr lang="it-IT" sz="3200" b="1" dirty="0" err="1" smtClean="0">
                <a:latin typeface="Impact" pitchFamily="34" charset="0"/>
              </a:rPr>
              <a:t>Structures</a:t>
            </a:r>
            <a:endParaRPr lang="it-IT" sz="3200" b="1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6) </a:t>
            </a:r>
            <a:r>
              <a:rPr lang="en-US" b="1" dirty="0" smtClean="0"/>
              <a:t>Re-</a:t>
            </a:r>
            <a:r>
              <a:rPr lang="en-US" b="1" dirty="0" err="1" smtClean="0"/>
              <a:t>identificazione</a:t>
            </a:r>
            <a:r>
              <a:rPr lang="en-US" b="1" dirty="0" smtClean="0"/>
              <a:t> 3D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 smtClean="0"/>
              <a:t>Re-</a:t>
            </a:r>
            <a:r>
              <a:rPr lang="en-US" dirty="0" err="1" smtClean="0"/>
              <a:t>identificazione</a:t>
            </a:r>
            <a:r>
              <a:rPr lang="en-US" dirty="0" smtClean="0"/>
              <a:t> 3D: </a:t>
            </a:r>
            <a:r>
              <a:rPr lang="en-US" dirty="0" err="1" smtClean="0"/>
              <a:t>riconoscere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persona in </a:t>
            </a:r>
            <a:r>
              <a:rPr lang="en-US" dirty="0" err="1" smtClean="0"/>
              <a:t>differenti</a:t>
            </a:r>
            <a:r>
              <a:rPr lang="en-US" dirty="0" smtClean="0"/>
              <a:t> </a:t>
            </a:r>
            <a:r>
              <a:rPr lang="en-US" dirty="0" err="1" smtClean="0"/>
              <a:t>locazioni</a:t>
            </a:r>
            <a:r>
              <a:rPr lang="en-US" dirty="0" smtClean="0"/>
              <a:t> </a:t>
            </a:r>
            <a:r>
              <a:rPr lang="en-US" dirty="0" err="1" smtClean="0"/>
              <a:t>attraverso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“rete” di </a:t>
            </a:r>
            <a:r>
              <a:rPr lang="en-US" dirty="0" err="1" smtClean="0"/>
              <a:t>telecamere</a:t>
            </a:r>
            <a:r>
              <a:rPr lang="en-US" dirty="0" smtClean="0"/>
              <a:t> Kinect </a:t>
            </a:r>
          </a:p>
          <a:p>
            <a:r>
              <a:rPr lang="en-US" b="1" dirty="0" err="1" smtClean="0"/>
              <a:t>Progetto</a:t>
            </a:r>
            <a:r>
              <a:rPr lang="en-US" b="1" dirty="0" smtClean="0"/>
              <a:t> </a:t>
            </a:r>
            <a:r>
              <a:rPr lang="en-US" b="1" dirty="0" err="1" smtClean="0"/>
              <a:t>congiunto</a:t>
            </a:r>
            <a:r>
              <a:rPr lang="en-US" b="1" dirty="0" smtClean="0"/>
              <a:t> TTR + VC</a:t>
            </a:r>
          </a:p>
          <a:p>
            <a:r>
              <a:rPr lang="en-US" b="1" dirty="0" err="1" smtClean="0"/>
              <a:t>Obiettivo</a:t>
            </a:r>
            <a:r>
              <a:rPr lang="en-US" b="1" dirty="0" smtClean="0"/>
              <a:t> </a:t>
            </a:r>
            <a:r>
              <a:rPr lang="en-US" b="1" dirty="0" err="1" smtClean="0"/>
              <a:t>della</a:t>
            </a:r>
            <a:r>
              <a:rPr lang="en-US" b="1" dirty="0" smtClean="0"/>
              <a:t> </a:t>
            </a:r>
            <a:r>
              <a:rPr lang="en-US" b="1" dirty="0" err="1" smtClean="0"/>
              <a:t>tesina</a:t>
            </a:r>
            <a:endParaRPr lang="en-US" b="1" dirty="0" smtClean="0"/>
          </a:p>
          <a:p>
            <a:pPr lvl="1"/>
            <a:r>
              <a:rPr lang="en-US" dirty="0" err="1" smtClean="0"/>
              <a:t>usare</a:t>
            </a:r>
            <a:r>
              <a:rPr lang="en-US" dirty="0" smtClean="0"/>
              <a:t> </a:t>
            </a:r>
            <a:r>
              <a:rPr lang="en-US" dirty="0" err="1" smtClean="0"/>
              <a:t>codice</a:t>
            </a:r>
            <a:r>
              <a:rPr lang="en-US" dirty="0" smtClean="0"/>
              <a:t> pre-</a:t>
            </a:r>
            <a:r>
              <a:rPr lang="en-US" dirty="0" err="1" smtClean="0"/>
              <a:t>esistente</a:t>
            </a:r>
            <a:r>
              <a:rPr lang="en-US" dirty="0" smtClean="0"/>
              <a:t> o </a:t>
            </a:r>
            <a:r>
              <a:rPr lang="en-US" dirty="0" err="1" smtClean="0"/>
              <a:t>sviluppare</a:t>
            </a:r>
            <a:r>
              <a:rPr lang="en-US" dirty="0" smtClean="0"/>
              <a:t> </a:t>
            </a:r>
            <a:r>
              <a:rPr lang="en-US" dirty="0" err="1" smtClean="0"/>
              <a:t>codice</a:t>
            </a:r>
            <a:r>
              <a:rPr lang="en-US" dirty="0" smtClean="0"/>
              <a:t> per </a:t>
            </a:r>
          </a:p>
          <a:p>
            <a:pPr lvl="2"/>
            <a:r>
              <a:rPr lang="en-US" dirty="0" err="1" smtClean="0"/>
              <a:t>l’acquisizione</a:t>
            </a:r>
            <a:r>
              <a:rPr lang="en-US" dirty="0" smtClean="0"/>
              <a:t> di un </a:t>
            </a:r>
            <a:r>
              <a:rPr lang="en-US" dirty="0" err="1" smtClean="0"/>
              <a:t>corpo</a:t>
            </a:r>
            <a:r>
              <a:rPr lang="en-US" dirty="0" smtClean="0"/>
              <a:t> </a:t>
            </a:r>
            <a:r>
              <a:rPr lang="en-US" dirty="0" err="1" smtClean="0"/>
              <a:t>tramite</a:t>
            </a:r>
            <a:r>
              <a:rPr lang="en-US" dirty="0" smtClean="0"/>
              <a:t> </a:t>
            </a:r>
            <a:r>
              <a:rPr lang="en-US" dirty="0" err="1" smtClean="0"/>
              <a:t>kinect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L’estrazione</a:t>
            </a:r>
            <a:r>
              <a:rPr lang="en-US" dirty="0" smtClean="0"/>
              <a:t> di </a:t>
            </a:r>
            <a:r>
              <a:rPr lang="en-US" dirty="0" err="1" smtClean="0"/>
              <a:t>caratteristiche</a:t>
            </a:r>
            <a:r>
              <a:rPr lang="en-US" dirty="0" smtClean="0"/>
              <a:t> </a:t>
            </a:r>
            <a:r>
              <a:rPr lang="en-US" dirty="0" err="1" smtClean="0"/>
              <a:t>salienti</a:t>
            </a:r>
            <a:endParaRPr lang="en-US" dirty="0" smtClean="0"/>
          </a:p>
          <a:p>
            <a:pPr lvl="2"/>
            <a:r>
              <a:rPr lang="en-US" dirty="0" smtClean="0"/>
              <a:t>La re-</a:t>
            </a:r>
            <a:r>
              <a:rPr lang="en-US" dirty="0" err="1" smtClean="0"/>
              <a:t>identificazione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763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Re-</a:t>
            </a:r>
            <a:r>
              <a:rPr lang="en-US" b="1" dirty="0" err="1" smtClean="0"/>
              <a:t>identificazione</a:t>
            </a:r>
            <a:r>
              <a:rPr lang="en-US" b="1" dirty="0" smtClean="0"/>
              <a:t> 3D (ii)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 err="1" smtClean="0"/>
              <a:t>Perche</a:t>
            </a:r>
            <a:r>
              <a:rPr lang="en-US" dirty="0" smtClean="0"/>
              <a:t>’ 3D?</a:t>
            </a:r>
          </a:p>
          <a:p>
            <a:pPr lvl="1"/>
            <a:r>
              <a:rPr lang="en-US" dirty="0" err="1" smtClean="0"/>
              <a:t>Meno</a:t>
            </a:r>
            <a:r>
              <a:rPr lang="en-US" dirty="0" smtClean="0"/>
              <a:t> </a:t>
            </a:r>
            <a:r>
              <a:rPr lang="en-US" dirty="0" err="1" smtClean="0"/>
              <a:t>potente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re-</a:t>
            </a:r>
            <a:r>
              <a:rPr lang="en-US" dirty="0" err="1" smtClean="0"/>
              <a:t>identificazione</a:t>
            </a:r>
            <a:r>
              <a:rPr lang="en-US" dirty="0" smtClean="0"/>
              <a:t> 2D, </a:t>
            </a:r>
            <a:r>
              <a:rPr lang="en-US" dirty="0" err="1" smtClean="0"/>
              <a:t>permette</a:t>
            </a:r>
            <a:r>
              <a:rPr lang="en-US" dirty="0" smtClean="0"/>
              <a:t> </a:t>
            </a:r>
            <a:r>
              <a:rPr lang="en-US" dirty="0" err="1" smtClean="0"/>
              <a:t>però</a:t>
            </a:r>
            <a:r>
              <a:rPr lang="en-US" dirty="0" smtClean="0"/>
              <a:t> di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invarianti</a:t>
            </a:r>
            <a:r>
              <a:rPr lang="en-US" dirty="0" smtClean="0"/>
              <a:t> al </a:t>
            </a:r>
            <a:r>
              <a:rPr lang="en-US" dirty="0" err="1" smtClean="0"/>
              <a:t>vestiario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15879"/>
            <a:ext cx="3600400" cy="323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2" y="3501008"/>
            <a:ext cx="3156006" cy="269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0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1) OZ – </a:t>
            </a:r>
            <a:r>
              <a:rPr lang="en-US" b="1" dirty="0" err="1" smtClean="0"/>
              <a:t>Osservare</a:t>
            </a:r>
            <a:r>
              <a:rPr lang="en-US" b="1" dirty="0" smtClean="0"/>
              <a:t> </a:t>
            </a:r>
            <a:r>
              <a:rPr lang="en-US" b="1" dirty="0" err="1" smtClean="0"/>
              <a:t>l’attenZione</a:t>
            </a:r>
            <a:endParaRPr lang="it-IT" b="1" dirty="0"/>
          </a:p>
        </p:txBody>
      </p:sp>
      <p:sp>
        <p:nvSpPr>
          <p:cNvPr id="17" name="Segnaposto contenuto 2"/>
          <p:cNvSpPr>
            <a:spLocks noGrp="1"/>
          </p:cNvSpPr>
          <p:nvPr>
            <p:ph idx="1"/>
          </p:nvPr>
        </p:nvSpPr>
        <p:spPr>
          <a:xfrm>
            <a:off x="1216768" y="4941168"/>
            <a:ext cx="7005717" cy="1617043"/>
          </a:xfrm>
        </p:spPr>
        <p:txBody>
          <a:bodyPr>
            <a:noAutofit/>
          </a:bodyPr>
          <a:lstStyle/>
          <a:p>
            <a:r>
              <a:rPr lang="en-US" sz="2400" dirty="0" smtClean="0"/>
              <a:t>La </a:t>
            </a:r>
            <a:r>
              <a:rPr lang="en-US" sz="2400" dirty="0" err="1" smtClean="0"/>
              <a:t>tesina</a:t>
            </a:r>
            <a:r>
              <a:rPr lang="en-US" sz="2400" dirty="0" smtClean="0"/>
              <a:t> </a:t>
            </a:r>
            <a:r>
              <a:rPr lang="en-US" sz="2400" dirty="0" err="1" smtClean="0"/>
              <a:t>rientra</a:t>
            </a:r>
            <a:r>
              <a:rPr lang="en-US" sz="2400" dirty="0" smtClean="0"/>
              <a:t> </a:t>
            </a:r>
            <a:r>
              <a:rPr lang="en-US" sz="2400" dirty="0" err="1" smtClean="0"/>
              <a:t>nella</a:t>
            </a:r>
            <a:r>
              <a:rPr lang="en-US" sz="2400" dirty="0" smtClean="0"/>
              <a:t> </a:t>
            </a:r>
            <a:r>
              <a:rPr lang="en-US" sz="2400" dirty="0" err="1" smtClean="0"/>
              <a:t>proposta</a:t>
            </a:r>
            <a:r>
              <a:rPr lang="en-US" sz="2400" dirty="0" smtClean="0"/>
              <a:t> di </a:t>
            </a:r>
            <a:r>
              <a:rPr lang="en-US" sz="2400" dirty="0" err="1" smtClean="0"/>
              <a:t>progetto</a:t>
            </a:r>
            <a:r>
              <a:rPr lang="en-US" sz="2400" dirty="0" smtClean="0"/>
              <a:t> per le </a:t>
            </a:r>
            <a:r>
              <a:rPr lang="en-US" sz="2400" b="1" dirty="0" err="1" smtClean="0"/>
              <a:t>Universiadi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Invernali</a:t>
            </a:r>
            <a:r>
              <a:rPr lang="en-US" sz="2400" b="1" dirty="0" smtClean="0"/>
              <a:t> 2013 </a:t>
            </a:r>
            <a:r>
              <a:rPr lang="en-US" sz="2400" dirty="0" smtClean="0"/>
              <a:t>(in </a:t>
            </a:r>
            <a:r>
              <a:rPr lang="en-US" sz="2400" dirty="0" err="1" smtClean="0"/>
              <a:t>Trentino</a:t>
            </a:r>
            <a:r>
              <a:rPr lang="en-US" sz="2400" dirty="0" smtClean="0"/>
              <a:t>) </a:t>
            </a:r>
            <a:r>
              <a:rPr lang="en-US" sz="2400" dirty="0" err="1" smtClean="0"/>
              <a:t>formulata</a:t>
            </a:r>
            <a:r>
              <a:rPr lang="en-US" sz="2400" dirty="0" smtClean="0"/>
              <a:t> da UNIVR e CNR</a:t>
            </a:r>
          </a:p>
          <a:p>
            <a:r>
              <a:rPr lang="en-US" sz="2400" dirty="0" err="1" smtClean="0"/>
              <a:t>Possibilit</a:t>
            </a:r>
            <a:r>
              <a:rPr lang="it-IT" sz="2400" dirty="0" smtClean="0"/>
              <a:t>à di estensione a stage</a:t>
            </a:r>
            <a:r>
              <a:rPr lang="en-US" sz="2400" dirty="0" smtClean="0"/>
              <a:t>/</a:t>
            </a:r>
            <a:r>
              <a:rPr lang="en-US" sz="2400" dirty="0" err="1" smtClean="0"/>
              <a:t>tesi</a:t>
            </a:r>
            <a:r>
              <a:rPr lang="en-US" sz="2400" dirty="0" smtClean="0"/>
              <a:t> di </a:t>
            </a:r>
            <a:r>
              <a:rPr lang="en-US" sz="2400" dirty="0" err="1" smtClean="0"/>
              <a:t>laurea</a:t>
            </a:r>
            <a:r>
              <a:rPr lang="en-US" sz="2400" dirty="0" smtClean="0"/>
              <a:t> </a:t>
            </a:r>
            <a:endParaRPr lang="it-IT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76063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3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Re-</a:t>
            </a:r>
            <a:r>
              <a:rPr lang="en-US" b="1" dirty="0" err="1" smtClean="0"/>
              <a:t>identificazione</a:t>
            </a:r>
            <a:r>
              <a:rPr lang="en-US" b="1" dirty="0" smtClean="0"/>
              <a:t> 3D (iii)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781128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Estensione</a:t>
            </a:r>
            <a:r>
              <a:rPr lang="en-US" b="1" dirty="0" smtClean="0"/>
              <a:t> a stage/</a:t>
            </a:r>
            <a:r>
              <a:rPr lang="en-US" b="1" dirty="0" err="1" smtClean="0"/>
              <a:t>tesi</a:t>
            </a:r>
            <a:endParaRPr lang="en-US" b="1" dirty="0" smtClean="0"/>
          </a:p>
          <a:p>
            <a:pPr lvl="1"/>
            <a:r>
              <a:rPr lang="en-US" dirty="0" smtClean="0"/>
              <a:t>Come </a:t>
            </a:r>
            <a:r>
              <a:rPr lang="en-US" dirty="0" err="1" smtClean="0"/>
              <a:t>sopra</a:t>
            </a:r>
            <a:r>
              <a:rPr lang="en-US" dirty="0" smtClean="0"/>
              <a:t>… ma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performante</a:t>
            </a:r>
            <a:r>
              <a:rPr lang="en-US" dirty="0" smtClean="0"/>
              <a:t> (</a:t>
            </a:r>
            <a:r>
              <a:rPr lang="en-US" dirty="0" err="1" smtClean="0"/>
              <a:t>uso</a:t>
            </a:r>
            <a:r>
              <a:rPr lang="en-US" dirty="0" smtClean="0"/>
              <a:t> di </a:t>
            </a:r>
            <a:r>
              <a:rPr lang="en-US" dirty="0" err="1" smtClean="0"/>
              <a:t>tecniche</a:t>
            </a:r>
            <a:r>
              <a:rPr lang="en-US" dirty="0" smtClean="0"/>
              <a:t> </a:t>
            </a:r>
            <a:r>
              <a:rPr lang="en-US" dirty="0" err="1" smtClean="0"/>
              <a:t>avanzate</a:t>
            </a:r>
            <a:r>
              <a:rPr lang="en-US" dirty="0" smtClean="0"/>
              <a:t>)!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00" y="1340768"/>
            <a:ext cx="5112568" cy="483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40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contenuto 2"/>
          <p:cNvSpPr>
            <a:spLocks noGrp="1"/>
          </p:cNvSpPr>
          <p:nvPr>
            <p:ph idx="1"/>
          </p:nvPr>
        </p:nvSpPr>
        <p:spPr>
          <a:xfrm>
            <a:off x="5220072" y="476672"/>
            <a:ext cx="3816424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GOAL</a:t>
            </a:r>
            <a:r>
              <a:rPr lang="en-US" sz="2800" dirty="0" smtClean="0"/>
              <a:t> </a:t>
            </a:r>
            <a:r>
              <a:rPr lang="en-US" sz="2400" dirty="0" smtClean="0"/>
              <a:t>: </a:t>
            </a:r>
            <a:r>
              <a:rPr lang="en-US" sz="2400" dirty="0" err="1" smtClean="0"/>
              <a:t>Osservare</a:t>
            </a:r>
            <a:r>
              <a:rPr lang="en-US" sz="2400" dirty="0" smtClean="0"/>
              <a:t> dove </a:t>
            </a:r>
            <a:r>
              <a:rPr lang="en-US" sz="2400" dirty="0" err="1" smtClean="0"/>
              <a:t>stanno</a:t>
            </a:r>
            <a:r>
              <a:rPr lang="en-US" sz="2400" dirty="0" smtClean="0"/>
              <a:t> </a:t>
            </a:r>
            <a:r>
              <a:rPr lang="en-US" sz="2400" dirty="0" err="1" smtClean="0"/>
              <a:t>osservando</a:t>
            </a:r>
            <a:r>
              <a:rPr lang="en-US" sz="2400" dirty="0" smtClean="0"/>
              <a:t> </a:t>
            </a:r>
            <a:r>
              <a:rPr lang="en-US" sz="2400" dirty="0" err="1" smtClean="0"/>
              <a:t>gli</a:t>
            </a:r>
            <a:r>
              <a:rPr lang="en-US" sz="2400" dirty="0" smtClean="0"/>
              <a:t> </a:t>
            </a:r>
            <a:r>
              <a:rPr lang="en-US" sz="2400" dirty="0" err="1" smtClean="0"/>
              <a:t>spettatori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800" b="1" dirty="0" smtClean="0"/>
              <a:t>OBIETTIVO DELLA TESINA</a:t>
            </a:r>
            <a:r>
              <a:rPr lang="en-US" sz="2800" dirty="0" smtClean="0"/>
              <a:t>: 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 err="1" smtClean="0"/>
              <a:t>partire</a:t>
            </a:r>
            <a:r>
              <a:rPr lang="en-US" sz="2000" dirty="0" smtClean="0"/>
              <a:t> da un </a:t>
            </a:r>
            <a:r>
              <a:rPr lang="en-US" sz="2000" dirty="0" err="1" smtClean="0"/>
              <a:t>classificatore</a:t>
            </a:r>
            <a:r>
              <a:rPr lang="en-US" sz="2000" dirty="0" smtClean="0"/>
              <a:t> </a:t>
            </a:r>
            <a:r>
              <a:rPr lang="en-US" sz="2000" dirty="0" err="1" smtClean="0"/>
              <a:t>sviluppato</a:t>
            </a:r>
            <a:r>
              <a:rPr lang="en-US" sz="2000" dirty="0" smtClean="0"/>
              <a:t> in </a:t>
            </a:r>
            <a:r>
              <a:rPr lang="en-US" sz="2000" dirty="0" err="1" smtClean="0"/>
              <a:t>dipartimento</a:t>
            </a:r>
            <a:r>
              <a:rPr lang="en-US" sz="2000" dirty="0" smtClean="0"/>
              <a:t> (WARCO)…</a:t>
            </a:r>
          </a:p>
        </p:txBody>
      </p:sp>
      <p:pic>
        <p:nvPicPr>
          <p:cNvPr id="7" name="Picture 2" descr="C:\work\SAMURAI\MultiClass Detection\ECCV10\LCOV_LAB_v4b_BOOST_RT\CrowdImage\tmp\crow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800"/>
            <a:ext cx="4881563" cy="650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12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contenuto 2"/>
          <p:cNvSpPr>
            <a:spLocks noGrp="1"/>
          </p:cNvSpPr>
          <p:nvPr>
            <p:ph idx="1"/>
          </p:nvPr>
        </p:nvSpPr>
        <p:spPr>
          <a:xfrm>
            <a:off x="5220072" y="476672"/>
            <a:ext cx="3816424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GOAL</a:t>
            </a:r>
            <a:r>
              <a:rPr lang="en-US" sz="2400" dirty="0" smtClean="0"/>
              <a:t> : </a:t>
            </a:r>
            <a:r>
              <a:rPr lang="en-US" sz="2400" dirty="0" err="1" smtClean="0"/>
              <a:t>Osservare</a:t>
            </a:r>
            <a:r>
              <a:rPr lang="en-US" sz="2400" dirty="0" smtClean="0"/>
              <a:t> dove </a:t>
            </a:r>
            <a:r>
              <a:rPr lang="en-US" sz="2400" dirty="0" err="1" smtClean="0"/>
              <a:t>stanno</a:t>
            </a:r>
            <a:r>
              <a:rPr lang="en-US" sz="2400" dirty="0" smtClean="0"/>
              <a:t> </a:t>
            </a:r>
            <a:r>
              <a:rPr lang="en-US" sz="2400" dirty="0" err="1" smtClean="0"/>
              <a:t>osservando</a:t>
            </a:r>
            <a:r>
              <a:rPr lang="en-US" sz="2400" dirty="0" smtClean="0"/>
              <a:t> </a:t>
            </a:r>
            <a:r>
              <a:rPr lang="en-US" sz="2400" dirty="0" err="1" smtClean="0"/>
              <a:t>gli</a:t>
            </a:r>
            <a:r>
              <a:rPr lang="en-US" sz="2400" dirty="0" smtClean="0"/>
              <a:t> </a:t>
            </a:r>
            <a:r>
              <a:rPr lang="en-US" sz="2400" dirty="0" err="1" smtClean="0"/>
              <a:t>spettatori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800" b="1" dirty="0" smtClean="0"/>
              <a:t>OBIETTIVO DELLA TESINA</a:t>
            </a:r>
            <a:r>
              <a:rPr lang="en-US" sz="2800" dirty="0" smtClean="0"/>
              <a:t>: 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 err="1" smtClean="0"/>
              <a:t>partire</a:t>
            </a:r>
            <a:r>
              <a:rPr lang="en-US" sz="2000" dirty="0" smtClean="0"/>
              <a:t> da un </a:t>
            </a:r>
            <a:r>
              <a:rPr lang="en-US" sz="2000" dirty="0" err="1" smtClean="0"/>
              <a:t>classificatore</a:t>
            </a:r>
            <a:r>
              <a:rPr lang="en-US" sz="2000" dirty="0" smtClean="0"/>
              <a:t> </a:t>
            </a:r>
            <a:r>
              <a:rPr lang="en-US" sz="2000" dirty="0" err="1" smtClean="0"/>
              <a:t>sviluppato</a:t>
            </a:r>
            <a:r>
              <a:rPr lang="en-US" sz="2000" dirty="0" smtClean="0"/>
              <a:t> in </a:t>
            </a:r>
            <a:r>
              <a:rPr lang="en-US" sz="2000" dirty="0" err="1" smtClean="0"/>
              <a:t>dipartimento</a:t>
            </a:r>
            <a:r>
              <a:rPr lang="en-US" sz="2000" dirty="0" smtClean="0"/>
              <a:t> (WARCO)…</a:t>
            </a:r>
          </a:p>
          <a:p>
            <a:pPr lvl="1"/>
            <a:r>
              <a:rPr lang="en-US" sz="2000" dirty="0" smtClean="0"/>
              <a:t>… </a:t>
            </a:r>
            <a:r>
              <a:rPr lang="en-US" sz="2000" dirty="0" err="1" smtClean="0"/>
              <a:t>valutare</a:t>
            </a:r>
            <a:r>
              <a:rPr lang="en-US" sz="2000" dirty="0" smtClean="0"/>
              <a:t> la </a:t>
            </a:r>
            <a:r>
              <a:rPr lang="en-US" sz="2000" dirty="0" err="1" smtClean="0"/>
              <a:t>somma</a:t>
            </a:r>
            <a:r>
              <a:rPr lang="en-US" sz="2000" dirty="0" smtClean="0"/>
              <a:t> </a:t>
            </a:r>
            <a:r>
              <a:rPr lang="en-US" sz="2000" dirty="0" err="1" smtClean="0"/>
              <a:t>degli</a:t>
            </a:r>
            <a:r>
              <a:rPr lang="en-US" sz="2000" dirty="0" smtClean="0"/>
              <a:t> </a:t>
            </a:r>
            <a:r>
              <a:rPr lang="en-US" sz="2000" dirty="0" err="1" smtClean="0"/>
              <a:t>spettatori</a:t>
            </a:r>
            <a:r>
              <a:rPr lang="en-US" sz="2000" dirty="0" smtClean="0"/>
              <a:t> </a:t>
            </a:r>
            <a:r>
              <a:rPr lang="en-US" sz="2000" dirty="0" err="1" smtClean="0"/>
              <a:t>effettivamente</a:t>
            </a:r>
            <a:r>
              <a:rPr lang="en-US" sz="2000" dirty="0" smtClean="0"/>
              <a:t> </a:t>
            </a:r>
            <a:r>
              <a:rPr lang="en-US" sz="2000" dirty="0" err="1" smtClean="0"/>
              <a:t>attenta</a:t>
            </a:r>
            <a:r>
              <a:rPr lang="en-US" sz="2000" dirty="0" smtClean="0"/>
              <a:t> </a:t>
            </a:r>
            <a:r>
              <a:rPr lang="en-US" sz="2000" dirty="0" err="1" smtClean="0"/>
              <a:t>allo</a:t>
            </a:r>
            <a:r>
              <a:rPr lang="en-US" sz="2000" dirty="0" smtClean="0"/>
              <a:t> </a:t>
            </a:r>
            <a:r>
              <a:rPr lang="en-US" sz="2000" dirty="0" err="1" smtClean="0"/>
              <a:t>spettacolo</a:t>
            </a:r>
            <a:r>
              <a:rPr lang="en-US" sz="2000" dirty="0" smtClean="0"/>
              <a:t> (</a:t>
            </a:r>
            <a:r>
              <a:rPr lang="en-US" sz="2000" b="1" dirty="0" err="1" smtClean="0"/>
              <a:t>ossia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rivolta</a:t>
            </a:r>
            <a:r>
              <a:rPr lang="en-US" sz="2000" b="1" dirty="0" smtClean="0"/>
              <a:t> in </a:t>
            </a:r>
            <a:r>
              <a:rPr lang="en-US" sz="2000" b="1" dirty="0" err="1" smtClean="0"/>
              <a:t>una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particolare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direzione</a:t>
            </a:r>
            <a:r>
              <a:rPr lang="en-US" sz="2000" dirty="0" smtClean="0"/>
              <a:t>), </a:t>
            </a:r>
            <a:r>
              <a:rPr lang="en-US" sz="2000" dirty="0" err="1" smtClean="0"/>
              <a:t>considerando</a:t>
            </a:r>
            <a:r>
              <a:rPr lang="en-US" sz="2000" dirty="0" smtClean="0"/>
              <a:t> </a:t>
            </a:r>
            <a:r>
              <a:rPr lang="en-US" sz="2000" dirty="0" err="1" smtClean="0"/>
              <a:t>alcune</a:t>
            </a:r>
            <a:r>
              <a:rPr lang="en-US" sz="2000" dirty="0" smtClean="0"/>
              <a:t> </a:t>
            </a:r>
            <a:r>
              <a:rPr lang="en-US" sz="2000" dirty="0" err="1" smtClean="0"/>
              <a:t>immagini</a:t>
            </a:r>
            <a:r>
              <a:rPr lang="en-US" sz="2000" dirty="0" smtClean="0"/>
              <a:t> di </a:t>
            </a:r>
            <a:r>
              <a:rPr lang="en-US" sz="2000" dirty="0" err="1" smtClean="0"/>
              <a:t>riferimento</a:t>
            </a:r>
            <a:endParaRPr lang="en-US" sz="2000" dirty="0" smtClean="0"/>
          </a:p>
        </p:txBody>
      </p:sp>
      <p:pic>
        <p:nvPicPr>
          <p:cNvPr id="597" name="Picture 2" descr="C:\work\SAMURAI\MultiClass Detection\ECCV10\LCOV_LAB_v4b_BOOST_RT\CrowdImage\tmp\crow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4087"/>
            <a:ext cx="4881563" cy="6502400"/>
          </a:xfrm>
          <a:prstGeom prst="rect">
            <a:avLst/>
          </a:prstGeom>
          <a:noFill/>
        </p:spPr>
      </p:pic>
      <p:grpSp>
        <p:nvGrpSpPr>
          <p:cNvPr id="598" name="Group 19"/>
          <p:cNvGrpSpPr/>
          <p:nvPr/>
        </p:nvGrpSpPr>
        <p:grpSpPr>
          <a:xfrm rot="5400000" flipH="1" flipV="1">
            <a:off x="329421" y="521400"/>
            <a:ext cx="144077" cy="93963"/>
            <a:chOff x="1285852" y="3214686"/>
            <a:chExt cx="1643074" cy="1071570"/>
          </a:xfrm>
        </p:grpSpPr>
        <p:sp>
          <p:nvSpPr>
            <p:cNvPr id="1187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88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599" name="Group 19"/>
          <p:cNvGrpSpPr/>
          <p:nvPr/>
        </p:nvGrpSpPr>
        <p:grpSpPr>
          <a:xfrm rot="5400000" flipH="1" flipV="1">
            <a:off x="563536" y="505205"/>
            <a:ext cx="162254" cy="105819"/>
            <a:chOff x="1285852" y="3214686"/>
            <a:chExt cx="1643074" cy="1071570"/>
          </a:xfrm>
        </p:grpSpPr>
        <p:sp>
          <p:nvSpPr>
            <p:cNvPr id="118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8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00" name="Group 19"/>
          <p:cNvGrpSpPr/>
          <p:nvPr/>
        </p:nvGrpSpPr>
        <p:grpSpPr>
          <a:xfrm rot="5400000" flipH="1" flipV="1">
            <a:off x="766420" y="508063"/>
            <a:ext cx="162254" cy="105819"/>
            <a:chOff x="1285852" y="3214686"/>
            <a:chExt cx="1643074" cy="1071570"/>
          </a:xfrm>
        </p:grpSpPr>
        <p:sp>
          <p:nvSpPr>
            <p:cNvPr id="118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8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01" name="Group 19"/>
          <p:cNvGrpSpPr/>
          <p:nvPr/>
        </p:nvGrpSpPr>
        <p:grpSpPr>
          <a:xfrm rot="5400000" flipH="1" flipV="1">
            <a:off x="992164" y="519493"/>
            <a:ext cx="162254" cy="105819"/>
            <a:chOff x="1285852" y="3214686"/>
            <a:chExt cx="1643074" cy="1071570"/>
          </a:xfrm>
        </p:grpSpPr>
        <p:sp>
          <p:nvSpPr>
            <p:cNvPr id="118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8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02" name="Group 10"/>
          <p:cNvGrpSpPr/>
          <p:nvPr/>
        </p:nvGrpSpPr>
        <p:grpSpPr>
          <a:xfrm rot="16200000" flipH="1" flipV="1">
            <a:off x="1612246" y="553781"/>
            <a:ext cx="162254" cy="105819"/>
            <a:chOff x="1285852" y="3214686"/>
            <a:chExt cx="1643074" cy="1071570"/>
          </a:xfrm>
        </p:grpSpPr>
        <p:sp>
          <p:nvSpPr>
            <p:cNvPr id="1179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80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03" name="Group 7"/>
          <p:cNvGrpSpPr/>
          <p:nvPr/>
        </p:nvGrpSpPr>
        <p:grpSpPr>
          <a:xfrm flipH="1" flipV="1">
            <a:off x="1204928" y="509610"/>
            <a:ext cx="162256" cy="105819"/>
            <a:chOff x="1285852" y="3214686"/>
            <a:chExt cx="1643074" cy="1071570"/>
          </a:xfrm>
        </p:grpSpPr>
        <p:sp>
          <p:nvSpPr>
            <p:cNvPr id="1177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78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04" name="Group 19"/>
          <p:cNvGrpSpPr/>
          <p:nvPr/>
        </p:nvGrpSpPr>
        <p:grpSpPr>
          <a:xfrm rot="5400000" flipH="1" flipV="1">
            <a:off x="1826560" y="519493"/>
            <a:ext cx="162254" cy="105819"/>
            <a:chOff x="1285852" y="3214686"/>
            <a:chExt cx="1643074" cy="1071570"/>
          </a:xfrm>
        </p:grpSpPr>
        <p:sp>
          <p:nvSpPr>
            <p:cNvPr id="117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7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05" name="Group 19"/>
          <p:cNvGrpSpPr/>
          <p:nvPr/>
        </p:nvGrpSpPr>
        <p:grpSpPr>
          <a:xfrm rot="5400000" flipH="1" flipV="1">
            <a:off x="1752264" y="565213"/>
            <a:ext cx="162254" cy="105819"/>
            <a:chOff x="1285852" y="3214686"/>
            <a:chExt cx="1643074" cy="1071570"/>
          </a:xfrm>
        </p:grpSpPr>
        <p:sp>
          <p:nvSpPr>
            <p:cNvPr id="117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7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06" name="Group 13"/>
          <p:cNvGrpSpPr/>
          <p:nvPr/>
        </p:nvGrpSpPr>
        <p:grpSpPr>
          <a:xfrm rot="16200000" flipH="1" flipV="1">
            <a:off x="2086591" y="422336"/>
            <a:ext cx="162259" cy="105821"/>
            <a:chOff x="1285852" y="3214686"/>
            <a:chExt cx="1643074" cy="1071570"/>
          </a:xfrm>
        </p:grpSpPr>
        <p:sp>
          <p:nvSpPr>
            <p:cNvPr id="1171" name="Rectangle 14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72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07" name="Group 7"/>
          <p:cNvGrpSpPr/>
          <p:nvPr/>
        </p:nvGrpSpPr>
        <p:grpSpPr>
          <a:xfrm flipH="1" flipV="1">
            <a:off x="4075260" y="543900"/>
            <a:ext cx="162256" cy="105819"/>
            <a:chOff x="1285852" y="3214686"/>
            <a:chExt cx="1643074" cy="1071570"/>
          </a:xfrm>
        </p:grpSpPr>
        <p:sp>
          <p:nvSpPr>
            <p:cNvPr id="1169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70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08" name="Group 25"/>
          <p:cNvGrpSpPr/>
          <p:nvPr/>
        </p:nvGrpSpPr>
        <p:grpSpPr>
          <a:xfrm rot="10800000" flipH="1" flipV="1">
            <a:off x="4559656" y="600266"/>
            <a:ext cx="162256" cy="105819"/>
            <a:chOff x="1285852" y="3214686"/>
            <a:chExt cx="1643074" cy="1071570"/>
          </a:xfrm>
        </p:grpSpPr>
        <p:sp>
          <p:nvSpPr>
            <p:cNvPr id="1167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68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09" name="Group 6"/>
          <p:cNvGrpSpPr/>
          <p:nvPr/>
        </p:nvGrpSpPr>
        <p:grpSpPr>
          <a:xfrm flipH="1" flipV="1">
            <a:off x="4299622" y="592478"/>
            <a:ext cx="162256" cy="105819"/>
            <a:chOff x="1285852" y="3214686"/>
            <a:chExt cx="1643074" cy="1071570"/>
          </a:xfrm>
        </p:grpSpPr>
        <p:sp>
          <p:nvSpPr>
            <p:cNvPr id="1165" name="Rectangle 3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66" name="Isosceles Triangle 4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10" name="Group 13"/>
          <p:cNvGrpSpPr/>
          <p:nvPr/>
        </p:nvGrpSpPr>
        <p:grpSpPr>
          <a:xfrm rot="16200000" flipH="1" flipV="1">
            <a:off x="4766945" y="662368"/>
            <a:ext cx="162259" cy="105821"/>
            <a:chOff x="1285852" y="3214686"/>
            <a:chExt cx="1643074" cy="1071570"/>
          </a:xfrm>
        </p:grpSpPr>
        <p:sp>
          <p:nvSpPr>
            <p:cNvPr id="1163" name="Rectangle 14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64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11" name="Group 25"/>
          <p:cNvGrpSpPr/>
          <p:nvPr/>
        </p:nvGrpSpPr>
        <p:grpSpPr>
          <a:xfrm rot="10800000" flipH="1" flipV="1">
            <a:off x="1965462" y="4888995"/>
            <a:ext cx="1028440" cy="785818"/>
            <a:chOff x="1285852" y="3214686"/>
            <a:chExt cx="1576941" cy="1071570"/>
          </a:xfrm>
        </p:grpSpPr>
        <p:sp>
          <p:nvSpPr>
            <p:cNvPr id="1161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62" name="Isosceles Triangle 27"/>
            <p:cNvSpPr/>
            <p:nvPr/>
          </p:nvSpPr>
          <p:spPr>
            <a:xfrm rot="5400000">
              <a:off x="2076975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12" name="Group 13"/>
          <p:cNvGrpSpPr/>
          <p:nvPr/>
        </p:nvGrpSpPr>
        <p:grpSpPr>
          <a:xfrm rot="16200000" flipH="1" flipV="1">
            <a:off x="3511713" y="5447583"/>
            <a:ext cx="857258" cy="714380"/>
            <a:chOff x="1285852" y="3214686"/>
            <a:chExt cx="1643074" cy="1071570"/>
          </a:xfrm>
        </p:grpSpPr>
        <p:sp>
          <p:nvSpPr>
            <p:cNvPr id="1159" name="Rectangle 14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60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13" name="Group 25"/>
          <p:cNvGrpSpPr/>
          <p:nvPr/>
        </p:nvGrpSpPr>
        <p:grpSpPr>
          <a:xfrm rot="10800000" flipH="1" flipV="1">
            <a:off x="702438" y="4451795"/>
            <a:ext cx="1071570" cy="785818"/>
            <a:chOff x="1285852" y="3214686"/>
            <a:chExt cx="1643074" cy="1071570"/>
          </a:xfrm>
        </p:grpSpPr>
        <p:sp>
          <p:nvSpPr>
            <p:cNvPr id="1157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58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14" name="Group 10"/>
          <p:cNvGrpSpPr/>
          <p:nvPr/>
        </p:nvGrpSpPr>
        <p:grpSpPr>
          <a:xfrm rot="16200000" flipH="1" flipV="1">
            <a:off x="3499950" y="4640391"/>
            <a:ext cx="1000132" cy="714380"/>
            <a:chOff x="1285852" y="3214686"/>
            <a:chExt cx="1643074" cy="1071570"/>
          </a:xfrm>
        </p:grpSpPr>
        <p:sp>
          <p:nvSpPr>
            <p:cNvPr id="1155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56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15" name="Group 25"/>
          <p:cNvGrpSpPr/>
          <p:nvPr/>
        </p:nvGrpSpPr>
        <p:grpSpPr>
          <a:xfrm rot="10800000" flipH="1" flipV="1">
            <a:off x="2954164" y="4760407"/>
            <a:ext cx="1071570" cy="785818"/>
            <a:chOff x="1285852" y="3214686"/>
            <a:chExt cx="1643074" cy="1071570"/>
          </a:xfrm>
        </p:grpSpPr>
        <p:sp>
          <p:nvSpPr>
            <p:cNvPr id="1153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54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16" name="Group 25"/>
          <p:cNvGrpSpPr/>
          <p:nvPr/>
        </p:nvGrpSpPr>
        <p:grpSpPr>
          <a:xfrm rot="10800000" flipH="1" flipV="1">
            <a:off x="3394222" y="4888995"/>
            <a:ext cx="1071570" cy="785818"/>
            <a:chOff x="1285852" y="3214686"/>
            <a:chExt cx="1643074" cy="1071570"/>
          </a:xfrm>
        </p:grpSpPr>
        <p:sp>
          <p:nvSpPr>
            <p:cNvPr id="1151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52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17" name="Group 19"/>
          <p:cNvGrpSpPr/>
          <p:nvPr/>
        </p:nvGrpSpPr>
        <p:grpSpPr>
          <a:xfrm rot="5400000" flipH="1" flipV="1">
            <a:off x="743397" y="2201973"/>
            <a:ext cx="438152" cy="285752"/>
            <a:chOff x="1285852" y="3214686"/>
            <a:chExt cx="1643074" cy="1071570"/>
          </a:xfrm>
        </p:grpSpPr>
        <p:sp>
          <p:nvSpPr>
            <p:cNvPr id="1149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50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18" name="Group 25"/>
          <p:cNvGrpSpPr/>
          <p:nvPr/>
        </p:nvGrpSpPr>
        <p:grpSpPr>
          <a:xfrm rot="10800000" flipH="1" flipV="1">
            <a:off x="465263" y="2460103"/>
            <a:ext cx="328613" cy="214314"/>
            <a:chOff x="1285852" y="3214686"/>
            <a:chExt cx="1643074" cy="1071570"/>
          </a:xfrm>
        </p:grpSpPr>
        <p:sp>
          <p:nvSpPr>
            <p:cNvPr id="1147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48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19" name="Group 25"/>
          <p:cNvGrpSpPr/>
          <p:nvPr/>
        </p:nvGrpSpPr>
        <p:grpSpPr>
          <a:xfrm rot="10800000" flipH="1" flipV="1">
            <a:off x="1416817" y="2402953"/>
            <a:ext cx="328613" cy="214314"/>
            <a:chOff x="1285852" y="3214686"/>
            <a:chExt cx="1643074" cy="1071570"/>
          </a:xfrm>
        </p:grpSpPr>
        <p:sp>
          <p:nvSpPr>
            <p:cNvPr id="1145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46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20" name="Group 25"/>
          <p:cNvGrpSpPr/>
          <p:nvPr/>
        </p:nvGrpSpPr>
        <p:grpSpPr>
          <a:xfrm rot="10800000" flipH="1" flipV="1">
            <a:off x="1939743" y="2411525"/>
            <a:ext cx="328613" cy="214314"/>
            <a:chOff x="1285852" y="3214686"/>
            <a:chExt cx="1643074" cy="1071570"/>
          </a:xfrm>
        </p:grpSpPr>
        <p:sp>
          <p:nvSpPr>
            <p:cNvPr id="1143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44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21" name="Group 25"/>
          <p:cNvGrpSpPr/>
          <p:nvPr/>
        </p:nvGrpSpPr>
        <p:grpSpPr>
          <a:xfrm rot="10800000" flipH="1" flipV="1">
            <a:off x="2179775" y="2245789"/>
            <a:ext cx="328613" cy="214314"/>
            <a:chOff x="1285852" y="3214686"/>
            <a:chExt cx="1643074" cy="1071570"/>
          </a:xfrm>
        </p:grpSpPr>
        <p:sp>
          <p:nvSpPr>
            <p:cNvPr id="1141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42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22" name="Group 13"/>
          <p:cNvGrpSpPr/>
          <p:nvPr/>
        </p:nvGrpSpPr>
        <p:grpSpPr>
          <a:xfrm rot="16200000" flipH="1" flipV="1">
            <a:off x="2574114" y="2337229"/>
            <a:ext cx="328613" cy="214313"/>
            <a:chOff x="1285852" y="3214686"/>
            <a:chExt cx="1643074" cy="1071570"/>
          </a:xfrm>
        </p:grpSpPr>
        <p:sp>
          <p:nvSpPr>
            <p:cNvPr id="1139" name="Rectangle 14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40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23" name="Group 7"/>
          <p:cNvGrpSpPr/>
          <p:nvPr/>
        </p:nvGrpSpPr>
        <p:grpSpPr>
          <a:xfrm flipH="1" flipV="1">
            <a:off x="2956070" y="2414383"/>
            <a:ext cx="438152" cy="285752"/>
            <a:chOff x="1285852" y="3214686"/>
            <a:chExt cx="1643074" cy="1071570"/>
          </a:xfrm>
        </p:grpSpPr>
        <p:sp>
          <p:nvSpPr>
            <p:cNvPr id="1137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38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24" name="Group 19"/>
          <p:cNvGrpSpPr/>
          <p:nvPr/>
        </p:nvGrpSpPr>
        <p:grpSpPr>
          <a:xfrm rot="5400000" flipH="1" flipV="1">
            <a:off x="3280875" y="2347707"/>
            <a:ext cx="438152" cy="285752"/>
            <a:chOff x="1285852" y="3214686"/>
            <a:chExt cx="1643074" cy="1071570"/>
          </a:xfrm>
        </p:grpSpPr>
        <p:sp>
          <p:nvSpPr>
            <p:cNvPr id="113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3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25" name="Group 25"/>
          <p:cNvGrpSpPr/>
          <p:nvPr/>
        </p:nvGrpSpPr>
        <p:grpSpPr>
          <a:xfrm rot="10800000" flipH="1" flipV="1">
            <a:off x="4097172" y="2211499"/>
            <a:ext cx="547690" cy="357190"/>
            <a:chOff x="1285852" y="3214686"/>
            <a:chExt cx="1643074" cy="1071570"/>
          </a:xfrm>
        </p:grpSpPr>
        <p:sp>
          <p:nvSpPr>
            <p:cNvPr id="1133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34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26" name="Group 19"/>
          <p:cNvGrpSpPr/>
          <p:nvPr/>
        </p:nvGrpSpPr>
        <p:grpSpPr>
          <a:xfrm rot="5400000" flipH="1" flipV="1">
            <a:off x="3249124" y="3496114"/>
            <a:ext cx="423547" cy="276226"/>
            <a:chOff x="1285852" y="3214686"/>
            <a:chExt cx="1643074" cy="1071570"/>
          </a:xfrm>
        </p:grpSpPr>
        <p:sp>
          <p:nvSpPr>
            <p:cNvPr id="113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u="sng"/>
            </a:p>
          </p:txBody>
        </p:sp>
        <p:sp>
          <p:nvSpPr>
            <p:cNvPr id="113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u="sng"/>
            </a:p>
          </p:txBody>
        </p:sp>
      </p:grpSp>
      <p:grpSp>
        <p:nvGrpSpPr>
          <p:cNvPr id="627" name="Group 13"/>
          <p:cNvGrpSpPr/>
          <p:nvPr/>
        </p:nvGrpSpPr>
        <p:grpSpPr>
          <a:xfrm rot="16200000" flipH="1" flipV="1">
            <a:off x="1393957" y="4460369"/>
            <a:ext cx="857258" cy="714380"/>
            <a:chOff x="1285852" y="3214686"/>
            <a:chExt cx="1643074" cy="1071570"/>
          </a:xfrm>
        </p:grpSpPr>
        <p:sp>
          <p:nvSpPr>
            <p:cNvPr id="1129" name="Rectangle 14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30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28" name="Group 13"/>
          <p:cNvGrpSpPr/>
          <p:nvPr/>
        </p:nvGrpSpPr>
        <p:grpSpPr>
          <a:xfrm rot="16200000" flipH="1" flipV="1">
            <a:off x="4332155" y="4089469"/>
            <a:ext cx="695040" cy="618266"/>
            <a:chOff x="1177149" y="3066734"/>
            <a:chExt cx="1751777" cy="1219522"/>
          </a:xfrm>
        </p:grpSpPr>
        <p:sp>
          <p:nvSpPr>
            <p:cNvPr id="1127" name="Rectangle 14"/>
            <p:cNvSpPr/>
            <p:nvPr/>
          </p:nvSpPr>
          <p:spPr>
            <a:xfrm>
              <a:off x="1177149" y="3066734"/>
              <a:ext cx="1071570" cy="1071569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28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29" name="Group 7"/>
          <p:cNvGrpSpPr/>
          <p:nvPr/>
        </p:nvGrpSpPr>
        <p:grpSpPr>
          <a:xfrm flipH="1" flipV="1">
            <a:off x="2451240" y="4171757"/>
            <a:ext cx="642625" cy="419104"/>
            <a:chOff x="1285852" y="3214686"/>
            <a:chExt cx="1643074" cy="1071570"/>
          </a:xfrm>
        </p:grpSpPr>
        <p:sp>
          <p:nvSpPr>
            <p:cNvPr id="1125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26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30" name="Group 19"/>
          <p:cNvGrpSpPr/>
          <p:nvPr/>
        </p:nvGrpSpPr>
        <p:grpSpPr>
          <a:xfrm rot="5400000" flipH="1" flipV="1">
            <a:off x="2155965" y="3732651"/>
            <a:ext cx="547690" cy="357190"/>
            <a:chOff x="1285852" y="3214686"/>
            <a:chExt cx="1643074" cy="1071570"/>
          </a:xfrm>
        </p:grpSpPr>
        <p:sp>
          <p:nvSpPr>
            <p:cNvPr id="112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2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31" name="Group 25"/>
          <p:cNvGrpSpPr/>
          <p:nvPr/>
        </p:nvGrpSpPr>
        <p:grpSpPr>
          <a:xfrm rot="10800000" flipH="1" flipV="1">
            <a:off x="3394222" y="4103177"/>
            <a:ext cx="785818" cy="576267"/>
            <a:chOff x="1285852" y="3214686"/>
            <a:chExt cx="1643074" cy="1071570"/>
          </a:xfrm>
        </p:grpSpPr>
        <p:sp>
          <p:nvSpPr>
            <p:cNvPr id="1121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22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32" name="Group 13"/>
          <p:cNvGrpSpPr/>
          <p:nvPr/>
        </p:nvGrpSpPr>
        <p:grpSpPr>
          <a:xfrm rot="16200000" flipH="1" flipV="1">
            <a:off x="3621394" y="2270081"/>
            <a:ext cx="357192" cy="285751"/>
            <a:chOff x="1285852" y="3214686"/>
            <a:chExt cx="1643074" cy="1071570"/>
          </a:xfrm>
        </p:grpSpPr>
        <p:sp>
          <p:nvSpPr>
            <p:cNvPr id="1119" name="Rectangle 14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20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33" name="Group 19"/>
          <p:cNvGrpSpPr/>
          <p:nvPr/>
        </p:nvGrpSpPr>
        <p:grpSpPr>
          <a:xfrm rot="5400000" flipH="1" flipV="1">
            <a:off x="209204" y="673799"/>
            <a:ext cx="162254" cy="105819"/>
            <a:chOff x="1285852" y="3214686"/>
            <a:chExt cx="1643074" cy="1071570"/>
          </a:xfrm>
        </p:grpSpPr>
        <p:sp>
          <p:nvSpPr>
            <p:cNvPr id="1117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18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34" name="Group 25"/>
          <p:cNvGrpSpPr/>
          <p:nvPr/>
        </p:nvGrpSpPr>
        <p:grpSpPr>
          <a:xfrm rot="10800000" flipH="1" flipV="1">
            <a:off x="704862" y="746784"/>
            <a:ext cx="162256" cy="105819"/>
            <a:chOff x="1285852" y="3214686"/>
            <a:chExt cx="1643074" cy="1071570"/>
          </a:xfrm>
        </p:grpSpPr>
        <p:sp>
          <p:nvSpPr>
            <p:cNvPr id="1115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16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35" name="Group 7"/>
          <p:cNvGrpSpPr/>
          <p:nvPr/>
        </p:nvGrpSpPr>
        <p:grpSpPr>
          <a:xfrm flipH="1" flipV="1">
            <a:off x="810590" y="746784"/>
            <a:ext cx="162256" cy="105819"/>
            <a:chOff x="1285852" y="3214686"/>
            <a:chExt cx="1643074" cy="1071570"/>
          </a:xfrm>
        </p:grpSpPr>
        <p:sp>
          <p:nvSpPr>
            <p:cNvPr id="1113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14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36" name="Group 7"/>
          <p:cNvGrpSpPr/>
          <p:nvPr/>
        </p:nvGrpSpPr>
        <p:grpSpPr>
          <a:xfrm flipH="1" flipV="1">
            <a:off x="907746" y="878230"/>
            <a:ext cx="162256" cy="105819"/>
            <a:chOff x="1285852" y="3214686"/>
            <a:chExt cx="1643074" cy="1071570"/>
          </a:xfrm>
        </p:grpSpPr>
        <p:sp>
          <p:nvSpPr>
            <p:cNvPr id="1111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12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37" name="Group 19"/>
          <p:cNvGrpSpPr/>
          <p:nvPr/>
        </p:nvGrpSpPr>
        <p:grpSpPr>
          <a:xfrm rot="5400000" flipH="1" flipV="1">
            <a:off x="729272" y="853823"/>
            <a:ext cx="162254" cy="105819"/>
            <a:chOff x="1285852" y="3214686"/>
            <a:chExt cx="1643074" cy="1071570"/>
          </a:xfrm>
        </p:grpSpPr>
        <p:sp>
          <p:nvSpPr>
            <p:cNvPr id="1109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10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38" name="Group 7"/>
          <p:cNvGrpSpPr/>
          <p:nvPr/>
        </p:nvGrpSpPr>
        <p:grpSpPr>
          <a:xfrm flipH="1" flipV="1">
            <a:off x="1347804" y="926808"/>
            <a:ext cx="162256" cy="105819"/>
            <a:chOff x="1285852" y="3214686"/>
            <a:chExt cx="1643074" cy="1071570"/>
          </a:xfrm>
        </p:grpSpPr>
        <p:sp>
          <p:nvSpPr>
            <p:cNvPr id="1107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08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39" name="Group 19"/>
          <p:cNvGrpSpPr/>
          <p:nvPr/>
        </p:nvGrpSpPr>
        <p:grpSpPr>
          <a:xfrm rot="5400000" flipH="1" flipV="1">
            <a:off x="1540808" y="662369"/>
            <a:ext cx="162254" cy="105819"/>
            <a:chOff x="1285852" y="3214686"/>
            <a:chExt cx="1643074" cy="1071570"/>
          </a:xfrm>
        </p:grpSpPr>
        <p:sp>
          <p:nvSpPr>
            <p:cNvPr id="110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0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40" name="Group 19"/>
          <p:cNvGrpSpPr/>
          <p:nvPr/>
        </p:nvGrpSpPr>
        <p:grpSpPr>
          <a:xfrm rot="5400000" flipH="1" flipV="1">
            <a:off x="1680826" y="699517"/>
            <a:ext cx="162254" cy="105819"/>
            <a:chOff x="1285852" y="3214686"/>
            <a:chExt cx="1643074" cy="1071570"/>
          </a:xfrm>
        </p:grpSpPr>
        <p:sp>
          <p:nvSpPr>
            <p:cNvPr id="110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0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41" name="Group 7"/>
          <p:cNvGrpSpPr/>
          <p:nvPr/>
        </p:nvGrpSpPr>
        <p:grpSpPr>
          <a:xfrm flipH="1" flipV="1">
            <a:off x="1562118" y="881088"/>
            <a:ext cx="162256" cy="105819"/>
            <a:chOff x="1285852" y="3214686"/>
            <a:chExt cx="1643074" cy="1071570"/>
          </a:xfrm>
        </p:grpSpPr>
        <p:sp>
          <p:nvSpPr>
            <p:cNvPr id="1101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02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42" name="Group 22"/>
          <p:cNvGrpSpPr/>
          <p:nvPr/>
        </p:nvGrpSpPr>
        <p:grpSpPr>
          <a:xfrm rot="10800000" flipH="1" flipV="1">
            <a:off x="1050622" y="812506"/>
            <a:ext cx="162256" cy="105819"/>
            <a:chOff x="1285852" y="3214686"/>
            <a:chExt cx="1643074" cy="1071570"/>
          </a:xfrm>
        </p:grpSpPr>
        <p:sp>
          <p:nvSpPr>
            <p:cNvPr id="1099" name="Rectangle 23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00" name="Isosceles Triangle 24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43" name="Group 25"/>
          <p:cNvGrpSpPr/>
          <p:nvPr/>
        </p:nvGrpSpPr>
        <p:grpSpPr>
          <a:xfrm rot="10800000" flipH="1" flipV="1">
            <a:off x="1110630" y="746784"/>
            <a:ext cx="162256" cy="105819"/>
            <a:chOff x="1285852" y="3214686"/>
            <a:chExt cx="1643074" cy="1071570"/>
          </a:xfrm>
        </p:grpSpPr>
        <p:sp>
          <p:nvSpPr>
            <p:cNvPr id="1097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98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44" name="Group 19"/>
          <p:cNvGrpSpPr/>
          <p:nvPr/>
        </p:nvGrpSpPr>
        <p:grpSpPr>
          <a:xfrm rot="5400000" flipH="1" flipV="1">
            <a:off x="1277916" y="685229"/>
            <a:ext cx="162254" cy="105819"/>
            <a:chOff x="1285852" y="3214686"/>
            <a:chExt cx="1643074" cy="1071570"/>
          </a:xfrm>
        </p:grpSpPr>
        <p:sp>
          <p:nvSpPr>
            <p:cNvPr id="109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9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45" name="Group 7"/>
          <p:cNvGrpSpPr/>
          <p:nvPr/>
        </p:nvGrpSpPr>
        <p:grpSpPr>
          <a:xfrm flipH="1" flipV="1">
            <a:off x="3639442" y="555330"/>
            <a:ext cx="162256" cy="105819"/>
            <a:chOff x="1285852" y="3214686"/>
            <a:chExt cx="1643074" cy="1071570"/>
          </a:xfrm>
        </p:grpSpPr>
        <p:sp>
          <p:nvSpPr>
            <p:cNvPr id="1093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94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46" name="Group 19"/>
          <p:cNvGrpSpPr/>
          <p:nvPr/>
        </p:nvGrpSpPr>
        <p:grpSpPr>
          <a:xfrm rot="5400000" flipH="1" flipV="1">
            <a:off x="3483922" y="519493"/>
            <a:ext cx="162254" cy="105819"/>
            <a:chOff x="1285852" y="3214686"/>
            <a:chExt cx="1643074" cy="1071570"/>
          </a:xfrm>
        </p:grpSpPr>
        <p:sp>
          <p:nvSpPr>
            <p:cNvPr id="109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9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47" name="Group 16"/>
          <p:cNvGrpSpPr/>
          <p:nvPr/>
        </p:nvGrpSpPr>
        <p:grpSpPr>
          <a:xfrm rot="5400000" flipH="1" flipV="1">
            <a:off x="4625454" y="773121"/>
            <a:ext cx="162254" cy="105819"/>
            <a:chOff x="1285852" y="3214686"/>
            <a:chExt cx="1643074" cy="1071570"/>
          </a:xfrm>
        </p:grpSpPr>
        <p:sp>
          <p:nvSpPr>
            <p:cNvPr id="1089" name="Rectangle 17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90" name="Isosceles Triangle 18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48" name="Group 7"/>
          <p:cNvGrpSpPr/>
          <p:nvPr/>
        </p:nvGrpSpPr>
        <p:grpSpPr>
          <a:xfrm flipH="1" flipV="1">
            <a:off x="2889296" y="673964"/>
            <a:ext cx="162256" cy="105819"/>
            <a:chOff x="1285852" y="3214686"/>
            <a:chExt cx="1643074" cy="1071570"/>
          </a:xfrm>
        </p:grpSpPr>
        <p:sp>
          <p:nvSpPr>
            <p:cNvPr id="1087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88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49" name="Group 22"/>
          <p:cNvGrpSpPr/>
          <p:nvPr/>
        </p:nvGrpSpPr>
        <p:grpSpPr>
          <a:xfrm rot="10800000" flipH="1" flipV="1">
            <a:off x="2667978" y="866800"/>
            <a:ext cx="162256" cy="105819"/>
            <a:chOff x="1285852" y="3214686"/>
            <a:chExt cx="1643074" cy="1071570"/>
          </a:xfrm>
        </p:grpSpPr>
        <p:sp>
          <p:nvSpPr>
            <p:cNvPr id="1085" name="Rectangle 23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86" name="Isosceles Triangle 24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50" name="Group 16"/>
          <p:cNvGrpSpPr/>
          <p:nvPr/>
        </p:nvGrpSpPr>
        <p:grpSpPr>
          <a:xfrm rot="5400000" flipH="1" flipV="1">
            <a:off x="2387418" y="970477"/>
            <a:ext cx="162254" cy="105819"/>
            <a:chOff x="1285852" y="3214686"/>
            <a:chExt cx="1643074" cy="1071570"/>
          </a:xfrm>
        </p:grpSpPr>
        <p:sp>
          <p:nvSpPr>
            <p:cNvPr id="1083" name="Rectangle 17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84" name="Isosceles Triangle 18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51" name="Group 19"/>
          <p:cNvGrpSpPr/>
          <p:nvPr/>
        </p:nvGrpSpPr>
        <p:grpSpPr>
          <a:xfrm rot="5400000" flipH="1" flipV="1">
            <a:off x="2420924" y="793815"/>
            <a:ext cx="162254" cy="105819"/>
            <a:chOff x="1285852" y="3214686"/>
            <a:chExt cx="1643074" cy="1071570"/>
          </a:xfrm>
        </p:grpSpPr>
        <p:sp>
          <p:nvSpPr>
            <p:cNvPr id="108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8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52" name="Group 19"/>
          <p:cNvGrpSpPr/>
          <p:nvPr/>
        </p:nvGrpSpPr>
        <p:grpSpPr>
          <a:xfrm rot="5400000" flipH="1" flipV="1">
            <a:off x="3361048" y="673799"/>
            <a:ext cx="162254" cy="105819"/>
            <a:chOff x="1285852" y="3214686"/>
            <a:chExt cx="1643074" cy="1071570"/>
          </a:xfrm>
        </p:grpSpPr>
        <p:sp>
          <p:nvSpPr>
            <p:cNvPr id="1079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80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53" name="Group 7"/>
          <p:cNvGrpSpPr/>
          <p:nvPr/>
        </p:nvGrpSpPr>
        <p:grpSpPr>
          <a:xfrm flipH="1" flipV="1">
            <a:off x="3502374" y="723924"/>
            <a:ext cx="162256" cy="105819"/>
            <a:chOff x="1285852" y="3214686"/>
            <a:chExt cx="1643074" cy="1071570"/>
          </a:xfrm>
        </p:grpSpPr>
        <p:sp>
          <p:nvSpPr>
            <p:cNvPr id="1077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78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54" name="Group 25"/>
          <p:cNvGrpSpPr/>
          <p:nvPr/>
        </p:nvGrpSpPr>
        <p:grpSpPr>
          <a:xfrm rot="10800000" flipH="1" flipV="1">
            <a:off x="3872376" y="1000412"/>
            <a:ext cx="162256" cy="105819"/>
            <a:chOff x="1285852" y="3214686"/>
            <a:chExt cx="1643074" cy="1071570"/>
          </a:xfrm>
        </p:grpSpPr>
        <p:sp>
          <p:nvSpPr>
            <p:cNvPr id="1075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76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55" name="Group 7"/>
          <p:cNvGrpSpPr/>
          <p:nvPr/>
        </p:nvGrpSpPr>
        <p:grpSpPr>
          <a:xfrm flipH="1" flipV="1">
            <a:off x="4193894" y="735354"/>
            <a:ext cx="162256" cy="105819"/>
            <a:chOff x="1285852" y="3214686"/>
            <a:chExt cx="1643074" cy="1071570"/>
          </a:xfrm>
        </p:grpSpPr>
        <p:sp>
          <p:nvSpPr>
            <p:cNvPr id="1073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74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56" name="Group 19"/>
          <p:cNvGrpSpPr/>
          <p:nvPr/>
        </p:nvGrpSpPr>
        <p:grpSpPr>
          <a:xfrm rot="5400000" flipH="1" flipV="1">
            <a:off x="4026850" y="673799"/>
            <a:ext cx="162254" cy="105819"/>
            <a:chOff x="1285852" y="3214686"/>
            <a:chExt cx="1643074" cy="1071570"/>
          </a:xfrm>
        </p:grpSpPr>
        <p:sp>
          <p:nvSpPr>
            <p:cNvPr id="107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7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57" name="Group 6"/>
          <p:cNvGrpSpPr/>
          <p:nvPr/>
        </p:nvGrpSpPr>
        <p:grpSpPr>
          <a:xfrm flipH="1" flipV="1">
            <a:off x="3953862" y="818222"/>
            <a:ext cx="162256" cy="105819"/>
            <a:chOff x="1285852" y="3214686"/>
            <a:chExt cx="1643074" cy="1071570"/>
          </a:xfrm>
        </p:grpSpPr>
        <p:sp>
          <p:nvSpPr>
            <p:cNvPr id="1069" name="Rectangle 3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70" name="Isosceles Triangle 4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58" name="Group 25"/>
          <p:cNvGrpSpPr/>
          <p:nvPr/>
        </p:nvGrpSpPr>
        <p:grpSpPr>
          <a:xfrm rot="10800000" flipH="1" flipV="1">
            <a:off x="536702" y="3674549"/>
            <a:ext cx="590987" cy="433391"/>
            <a:chOff x="1285852" y="3214686"/>
            <a:chExt cx="1643074" cy="1071570"/>
          </a:xfrm>
        </p:grpSpPr>
        <p:sp>
          <p:nvSpPr>
            <p:cNvPr id="1067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68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59" name="Group 7"/>
          <p:cNvGrpSpPr/>
          <p:nvPr/>
        </p:nvGrpSpPr>
        <p:grpSpPr>
          <a:xfrm flipH="1" flipV="1">
            <a:off x="3751412" y="3831713"/>
            <a:ext cx="642625" cy="419104"/>
            <a:chOff x="1285852" y="3214686"/>
            <a:chExt cx="1643074" cy="1071570"/>
          </a:xfrm>
        </p:grpSpPr>
        <p:sp>
          <p:nvSpPr>
            <p:cNvPr id="1065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66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60" name="Group 7"/>
          <p:cNvGrpSpPr/>
          <p:nvPr/>
        </p:nvGrpSpPr>
        <p:grpSpPr>
          <a:xfrm flipH="1" flipV="1">
            <a:off x="4394354" y="4388929"/>
            <a:ext cx="642625" cy="419104"/>
            <a:chOff x="1285852" y="3214686"/>
            <a:chExt cx="1643074" cy="1071570"/>
          </a:xfrm>
        </p:grpSpPr>
        <p:sp>
          <p:nvSpPr>
            <p:cNvPr id="1063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64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61" name="Group 25"/>
          <p:cNvGrpSpPr/>
          <p:nvPr/>
        </p:nvGrpSpPr>
        <p:grpSpPr>
          <a:xfrm rot="10800000" flipH="1" flipV="1">
            <a:off x="1105349" y="3312595"/>
            <a:ext cx="428626" cy="290515"/>
            <a:chOff x="1285852" y="3214686"/>
            <a:chExt cx="1643074" cy="1071570"/>
          </a:xfrm>
        </p:grpSpPr>
        <p:sp>
          <p:nvSpPr>
            <p:cNvPr id="1061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u="sng"/>
            </a:p>
          </p:txBody>
        </p:sp>
        <p:sp>
          <p:nvSpPr>
            <p:cNvPr id="1062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u="sng"/>
            </a:p>
          </p:txBody>
        </p:sp>
      </p:grpSp>
      <p:grpSp>
        <p:nvGrpSpPr>
          <p:cNvPr id="662" name="Group 10"/>
          <p:cNvGrpSpPr/>
          <p:nvPr/>
        </p:nvGrpSpPr>
        <p:grpSpPr>
          <a:xfrm rot="16200000" flipH="1" flipV="1">
            <a:off x="373464" y="1028223"/>
            <a:ext cx="162254" cy="105819"/>
            <a:chOff x="1285852" y="3214686"/>
            <a:chExt cx="1643074" cy="1071570"/>
          </a:xfrm>
        </p:grpSpPr>
        <p:sp>
          <p:nvSpPr>
            <p:cNvPr id="1059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60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63" name="Group 22"/>
          <p:cNvGrpSpPr/>
          <p:nvPr/>
        </p:nvGrpSpPr>
        <p:grpSpPr>
          <a:xfrm rot="10800000" flipH="1" flipV="1">
            <a:off x="222632" y="977552"/>
            <a:ext cx="162256" cy="105819"/>
            <a:chOff x="1285852" y="3214686"/>
            <a:chExt cx="1643074" cy="1071570"/>
          </a:xfrm>
        </p:grpSpPr>
        <p:sp>
          <p:nvSpPr>
            <p:cNvPr id="1057" name="Rectangle 23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58" name="Isosceles Triangle 24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64" name="Group 19"/>
          <p:cNvGrpSpPr/>
          <p:nvPr/>
        </p:nvGrpSpPr>
        <p:grpSpPr>
          <a:xfrm rot="5400000" flipH="1" flipV="1">
            <a:off x="219158" y="1161837"/>
            <a:ext cx="162254" cy="105819"/>
            <a:chOff x="1285852" y="3214686"/>
            <a:chExt cx="1643074" cy="1071570"/>
          </a:xfrm>
        </p:grpSpPr>
        <p:sp>
          <p:nvSpPr>
            <p:cNvPr id="105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5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65" name="Group 19"/>
          <p:cNvGrpSpPr/>
          <p:nvPr/>
        </p:nvGrpSpPr>
        <p:grpSpPr>
          <a:xfrm rot="5400000" flipH="1" flipV="1">
            <a:off x="826428" y="1099569"/>
            <a:ext cx="162254" cy="105819"/>
            <a:chOff x="1285852" y="3214686"/>
            <a:chExt cx="1643074" cy="1071570"/>
          </a:xfrm>
        </p:grpSpPr>
        <p:sp>
          <p:nvSpPr>
            <p:cNvPr id="105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5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66" name="Group 19"/>
          <p:cNvGrpSpPr/>
          <p:nvPr/>
        </p:nvGrpSpPr>
        <p:grpSpPr>
          <a:xfrm rot="5400000" flipH="1" flipV="1">
            <a:off x="1026454" y="1090997"/>
            <a:ext cx="162254" cy="105819"/>
            <a:chOff x="1285852" y="3214686"/>
            <a:chExt cx="1643074" cy="1071570"/>
          </a:xfrm>
        </p:grpSpPr>
        <p:sp>
          <p:nvSpPr>
            <p:cNvPr id="105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5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67" name="Group 13"/>
          <p:cNvGrpSpPr/>
          <p:nvPr/>
        </p:nvGrpSpPr>
        <p:grpSpPr>
          <a:xfrm rot="16200000" flipH="1" flipV="1">
            <a:off x="1575094" y="1316740"/>
            <a:ext cx="162259" cy="105821"/>
            <a:chOff x="1285852" y="3214686"/>
            <a:chExt cx="1643074" cy="1071570"/>
          </a:xfrm>
        </p:grpSpPr>
        <p:sp>
          <p:nvSpPr>
            <p:cNvPr id="1049" name="Rectangle 14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50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68" name="Group 13"/>
          <p:cNvGrpSpPr/>
          <p:nvPr/>
        </p:nvGrpSpPr>
        <p:grpSpPr>
          <a:xfrm rot="16200000" flipH="1" flipV="1">
            <a:off x="1290724" y="1727532"/>
            <a:ext cx="162259" cy="105821"/>
            <a:chOff x="1285852" y="3214686"/>
            <a:chExt cx="1643074" cy="1071570"/>
          </a:xfrm>
        </p:grpSpPr>
        <p:sp>
          <p:nvSpPr>
            <p:cNvPr id="1047" name="Rectangle 14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8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69" name="Group 13"/>
          <p:cNvGrpSpPr/>
          <p:nvPr/>
        </p:nvGrpSpPr>
        <p:grpSpPr>
          <a:xfrm rot="16200000" flipH="1" flipV="1">
            <a:off x="1300772" y="1568202"/>
            <a:ext cx="162259" cy="105821"/>
            <a:chOff x="1285852" y="3214686"/>
            <a:chExt cx="1643074" cy="1071570"/>
          </a:xfrm>
        </p:grpSpPr>
        <p:sp>
          <p:nvSpPr>
            <p:cNvPr id="1045" name="Rectangle 14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6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70" name="Group 13"/>
          <p:cNvGrpSpPr/>
          <p:nvPr/>
        </p:nvGrpSpPr>
        <p:grpSpPr>
          <a:xfrm rot="16200000" flipH="1" flipV="1">
            <a:off x="1607908" y="1493906"/>
            <a:ext cx="162259" cy="105821"/>
            <a:chOff x="1285852" y="3214686"/>
            <a:chExt cx="1643074" cy="1071570"/>
          </a:xfrm>
        </p:grpSpPr>
        <p:sp>
          <p:nvSpPr>
            <p:cNvPr id="1043" name="Rectangle 14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4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71" name="Group 19"/>
          <p:cNvGrpSpPr/>
          <p:nvPr/>
        </p:nvGrpSpPr>
        <p:grpSpPr>
          <a:xfrm rot="5400000" flipH="1" flipV="1">
            <a:off x="1266486" y="982411"/>
            <a:ext cx="162254" cy="105819"/>
            <a:chOff x="1285852" y="3214686"/>
            <a:chExt cx="1643074" cy="1071570"/>
          </a:xfrm>
        </p:grpSpPr>
        <p:sp>
          <p:nvSpPr>
            <p:cNvPr id="104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72" name="Group 19"/>
          <p:cNvGrpSpPr/>
          <p:nvPr/>
        </p:nvGrpSpPr>
        <p:grpSpPr>
          <a:xfrm rot="5400000" flipH="1" flipV="1">
            <a:off x="1524354" y="996699"/>
            <a:ext cx="162254" cy="105819"/>
            <a:chOff x="1285852" y="3214686"/>
            <a:chExt cx="1643074" cy="1071570"/>
          </a:xfrm>
        </p:grpSpPr>
        <p:sp>
          <p:nvSpPr>
            <p:cNvPr id="1039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0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73" name="Group 19"/>
          <p:cNvGrpSpPr/>
          <p:nvPr/>
        </p:nvGrpSpPr>
        <p:grpSpPr>
          <a:xfrm rot="5400000" flipH="1" flipV="1">
            <a:off x="1432222" y="1030989"/>
            <a:ext cx="162254" cy="105819"/>
            <a:chOff x="1285852" y="3214686"/>
            <a:chExt cx="1643074" cy="1071570"/>
          </a:xfrm>
        </p:grpSpPr>
        <p:sp>
          <p:nvSpPr>
            <p:cNvPr id="1037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38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74" name="Group 19"/>
          <p:cNvGrpSpPr/>
          <p:nvPr/>
        </p:nvGrpSpPr>
        <p:grpSpPr>
          <a:xfrm rot="5400000" flipH="1" flipV="1">
            <a:off x="1432222" y="1173865"/>
            <a:ext cx="162254" cy="105819"/>
            <a:chOff x="1285852" y="3214686"/>
            <a:chExt cx="1643074" cy="1071570"/>
          </a:xfrm>
        </p:grpSpPr>
        <p:sp>
          <p:nvSpPr>
            <p:cNvPr id="103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3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75" name="Group 19"/>
          <p:cNvGrpSpPr/>
          <p:nvPr/>
        </p:nvGrpSpPr>
        <p:grpSpPr>
          <a:xfrm rot="5400000" flipH="1" flipV="1">
            <a:off x="1195048" y="1151005"/>
            <a:ext cx="162254" cy="105819"/>
            <a:chOff x="1285852" y="3214686"/>
            <a:chExt cx="1643074" cy="1071570"/>
          </a:xfrm>
        </p:grpSpPr>
        <p:sp>
          <p:nvSpPr>
            <p:cNvPr id="103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3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76" name="Group 7"/>
          <p:cNvGrpSpPr/>
          <p:nvPr/>
        </p:nvGrpSpPr>
        <p:grpSpPr>
          <a:xfrm flipH="1" flipV="1">
            <a:off x="1276366" y="1258280"/>
            <a:ext cx="162256" cy="105819"/>
            <a:chOff x="1285852" y="3214686"/>
            <a:chExt cx="1643074" cy="1071570"/>
          </a:xfrm>
        </p:grpSpPr>
        <p:sp>
          <p:nvSpPr>
            <p:cNvPr id="1031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32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77" name="Group 7"/>
          <p:cNvGrpSpPr/>
          <p:nvPr/>
        </p:nvGrpSpPr>
        <p:grpSpPr>
          <a:xfrm flipH="1" flipV="1">
            <a:off x="1099200" y="1588968"/>
            <a:ext cx="162256" cy="105819"/>
            <a:chOff x="1285852" y="3214686"/>
            <a:chExt cx="1643074" cy="1071570"/>
          </a:xfrm>
        </p:grpSpPr>
        <p:sp>
          <p:nvSpPr>
            <p:cNvPr id="1029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30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78" name="Group 7"/>
          <p:cNvGrpSpPr/>
          <p:nvPr/>
        </p:nvGrpSpPr>
        <p:grpSpPr>
          <a:xfrm flipH="1" flipV="1">
            <a:off x="1216358" y="1406872"/>
            <a:ext cx="162256" cy="105819"/>
            <a:chOff x="1285852" y="3214686"/>
            <a:chExt cx="1643074" cy="1071570"/>
          </a:xfrm>
        </p:grpSpPr>
        <p:sp>
          <p:nvSpPr>
            <p:cNvPr id="1027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28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79" name="Group 10"/>
          <p:cNvGrpSpPr/>
          <p:nvPr/>
        </p:nvGrpSpPr>
        <p:grpSpPr>
          <a:xfrm rot="16200000" flipH="1" flipV="1">
            <a:off x="1075032" y="1959681"/>
            <a:ext cx="162254" cy="105819"/>
            <a:chOff x="1285852" y="3214686"/>
            <a:chExt cx="1643074" cy="1071570"/>
          </a:xfrm>
        </p:grpSpPr>
        <p:sp>
          <p:nvSpPr>
            <p:cNvPr id="1025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26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80" name="Group 19"/>
          <p:cNvGrpSpPr/>
          <p:nvPr/>
        </p:nvGrpSpPr>
        <p:grpSpPr>
          <a:xfrm rot="5400000" flipH="1" flipV="1">
            <a:off x="979950" y="1727533"/>
            <a:ext cx="162254" cy="105819"/>
            <a:chOff x="1285852" y="3214686"/>
            <a:chExt cx="1643074" cy="1071570"/>
          </a:xfrm>
        </p:grpSpPr>
        <p:sp>
          <p:nvSpPr>
            <p:cNvPr id="102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2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81" name="Group 19"/>
          <p:cNvGrpSpPr/>
          <p:nvPr/>
        </p:nvGrpSpPr>
        <p:grpSpPr>
          <a:xfrm rot="5400000" flipH="1" flipV="1">
            <a:off x="843480" y="1623971"/>
            <a:ext cx="162254" cy="105819"/>
            <a:chOff x="1285852" y="3214686"/>
            <a:chExt cx="1643074" cy="1071570"/>
          </a:xfrm>
        </p:grpSpPr>
        <p:sp>
          <p:nvSpPr>
            <p:cNvPr id="102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2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82" name="Group 25"/>
          <p:cNvGrpSpPr/>
          <p:nvPr/>
        </p:nvGrpSpPr>
        <p:grpSpPr>
          <a:xfrm rot="10800000" flipH="1" flipV="1">
            <a:off x="1084912" y="1401156"/>
            <a:ext cx="162256" cy="105819"/>
            <a:chOff x="1285852" y="3214686"/>
            <a:chExt cx="1643074" cy="1071570"/>
          </a:xfrm>
        </p:grpSpPr>
        <p:sp>
          <p:nvSpPr>
            <p:cNvPr id="1019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20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83" name="Group 19"/>
          <p:cNvGrpSpPr/>
          <p:nvPr/>
        </p:nvGrpSpPr>
        <p:grpSpPr>
          <a:xfrm rot="5400000" flipH="1" flipV="1">
            <a:off x="520580" y="1417445"/>
            <a:ext cx="162254" cy="105819"/>
            <a:chOff x="1285852" y="3214686"/>
            <a:chExt cx="1643074" cy="1071570"/>
          </a:xfrm>
        </p:grpSpPr>
        <p:sp>
          <p:nvSpPr>
            <p:cNvPr id="1017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18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84" name="Group 19"/>
          <p:cNvGrpSpPr/>
          <p:nvPr/>
        </p:nvGrpSpPr>
        <p:grpSpPr>
          <a:xfrm rot="5400000" flipH="1" flipV="1">
            <a:off x="406372" y="1602493"/>
            <a:ext cx="162254" cy="105819"/>
            <a:chOff x="1285852" y="3214686"/>
            <a:chExt cx="1643074" cy="1071570"/>
          </a:xfrm>
        </p:grpSpPr>
        <p:sp>
          <p:nvSpPr>
            <p:cNvPr id="101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1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85" name="Group 19"/>
          <p:cNvGrpSpPr/>
          <p:nvPr/>
        </p:nvGrpSpPr>
        <p:grpSpPr>
          <a:xfrm rot="5400000" flipH="1" flipV="1">
            <a:off x="567178" y="1607517"/>
            <a:ext cx="162254" cy="105819"/>
            <a:chOff x="1285852" y="3214686"/>
            <a:chExt cx="1643074" cy="1071570"/>
          </a:xfrm>
        </p:grpSpPr>
        <p:sp>
          <p:nvSpPr>
            <p:cNvPr id="101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1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86" name="Group 19"/>
          <p:cNvGrpSpPr/>
          <p:nvPr/>
        </p:nvGrpSpPr>
        <p:grpSpPr>
          <a:xfrm rot="5400000" flipH="1" flipV="1">
            <a:off x="2240116" y="1078969"/>
            <a:ext cx="162254" cy="105819"/>
            <a:chOff x="1285852" y="3214686"/>
            <a:chExt cx="1643074" cy="1071570"/>
          </a:xfrm>
        </p:grpSpPr>
        <p:sp>
          <p:nvSpPr>
            <p:cNvPr id="101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1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87" name="Group 22"/>
          <p:cNvGrpSpPr/>
          <p:nvPr/>
        </p:nvGrpSpPr>
        <p:grpSpPr>
          <a:xfrm rot="10800000" flipH="1" flipV="1">
            <a:off x="2190772" y="1186842"/>
            <a:ext cx="162256" cy="105819"/>
            <a:chOff x="1285852" y="3214686"/>
            <a:chExt cx="1643074" cy="1071570"/>
          </a:xfrm>
        </p:grpSpPr>
        <p:sp>
          <p:nvSpPr>
            <p:cNvPr id="1009" name="Rectangle 23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10" name="Isosceles Triangle 24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88" name="Group 16"/>
          <p:cNvGrpSpPr/>
          <p:nvPr/>
        </p:nvGrpSpPr>
        <p:grpSpPr>
          <a:xfrm rot="5400000" flipH="1" flipV="1">
            <a:off x="2134388" y="1256733"/>
            <a:ext cx="162254" cy="105819"/>
            <a:chOff x="1285852" y="3214686"/>
            <a:chExt cx="1643074" cy="1071570"/>
          </a:xfrm>
        </p:grpSpPr>
        <p:sp>
          <p:nvSpPr>
            <p:cNvPr id="1007" name="Rectangle 17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08" name="Isosceles Triangle 18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89" name="Group 25"/>
          <p:cNvGrpSpPr/>
          <p:nvPr/>
        </p:nvGrpSpPr>
        <p:grpSpPr>
          <a:xfrm rot="10800000" flipH="1" flipV="1">
            <a:off x="2085044" y="1378296"/>
            <a:ext cx="162256" cy="105819"/>
            <a:chOff x="1285852" y="3214686"/>
            <a:chExt cx="1643074" cy="1071570"/>
          </a:xfrm>
        </p:grpSpPr>
        <p:sp>
          <p:nvSpPr>
            <p:cNvPr id="1005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06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90" name="Group 19"/>
          <p:cNvGrpSpPr/>
          <p:nvPr/>
        </p:nvGrpSpPr>
        <p:grpSpPr>
          <a:xfrm rot="5400000" flipH="1" flipV="1">
            <a:off x="2003726" y="1459617"/>
            <a:ext cx="162254" cy="105819"/>
            <a:chOff x="1285852" y="3214686"/>
            <a:chExt cx="1643074" cy="1071570"/>
          </a:xfrm>
        </p:grpSpPr>
        <p:sp>
          <p:nvSpPr>
            <p:cNvPr id="100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0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91" name="Group 7"/>
          <p:cNvGrpSpPr/>
          <p:nvPr/>
        </p:nvGrpSpPr>
        <p:grpSpPr>
          <a:xfrm flipH="1" flipV="1">
            <a:off x="1896448" y="1592610"/>
            <a:ext cx="162256" cy="105819"/>
            <a:chOff x="1285852" y="3214686"/>
            <a:chExt cx="1643074" cy="1071570"/>
          </a:xfrm>
        </p:grpSpPr>
        <p:sp>
          <p:nvSpPr>
            <p:cNvPr id="1001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02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92" name="Group 25"/>
          <p:cNvGrpSpPr/>
          <p:nvPr/>
        </p:nvGrpSpPr>
        <p:grpSpPr>
          <a:xfrm rot="10800000" flipH="1" flipV="1">
            <a:off x="1756114" y="1927360"/>
            <a:ext cx="162256" cy="105819"/>
            <a:chOff x="1285852" y="3214686"/>
            <a:chExt cx="1643074" cy="1071570"/>
          </a:xfrm>
        </p:grpSpPr>
        <p:sp>
          <p:nvSpPr>
            <p:cNvPr id="999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00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93" name="Group 25"/>
          <p:cNvGrpSpPr/>
          <p:nvPr/>
        </p:nvGrpSpPr>
        <p:grpSpPr>
          <a:xfrm rot="10800000" flipH="1" flipV="1">
            <a:off x="1667846" y="2104106"/>
            <a:ext cx="162256" cy="105819"/>
            <a:chOff x="1285852" y="3214686"/>
            <a:chExt cx="1643074" cy="1071570"/>
          </a:xfrm>
        </p:grpSpPr>
        <p:sp>
          <p:nvSpPr>
            <p:cNvPr id="997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98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94" name="Group 19"/>
          <p:cNvGrpSpPr/>
          <p:nvPr/>
        </p:nvGrpSpPr>
        <p:grpSpPr>
          <a:xfrm rot="5400000" flipH="1" flipV="1">
            <a:off x="1657966" y="2245435"/>
            <a:ext cx="162254" cy="105819"/>
            <a:chOff x="1285852" y="3214686"/>
            <a:chExt cx="1643074" cy="1071570"/>
          </a:xfrm>
        </p:grpSpPr>
        <p:sp>
          <p:nvSpPr>
            <p:cNvPr id="99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9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95" name="Group 16"/>
          <p:cNvGrpSpPr/>
          <p:nvPr/>
        </p:nvGrpSpPr>
        <p:grpSpPr>
          <a:xfrm rot="5400000" flipH="1" flipV="1">
            <a:off x="1757664" y="2211355"/>
            <a:ext cx="162254" cy="105819"/>
            <a:chOff x="1285852" y="3214686"/>
            <a:chExt cx="1643074" cy="1071570"/>
          </a:xfrm>
        </p:grpSpPr>
        <p:sp>
          <p:nvSpPr>
            <p:cNvPr id="993" name="Rectangle 17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94" name="Isosceles Triangle 18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96" name="Group 7"/>
          <p:cNvGrpSpPr/>
          <p:nvPr/>
        </p:nvGrpSpPr>
        <p:grpSpPr>
          <a:xfrm flipH="1" flipV="1">
            <a:off x="1882160" y="2196072"/>
            <a:ext cx="162256" cy="105819"/>
            <a:chOff x="1285852" y="3214686"/>
            <a:chExt cx="1643074" cy="1071570"/>
          </a:xfrm>
        </p:grpSpPr>
        <p:sp>
          <p:nvSpPr>
            <p:cNvPr id="991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92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97" name="Group 6"/>
          <p:cNvGrpSpPr/>
          <p:nvPr/>
        </p:nvGrpSpPr>
        <p:grpSpPr>
          <a:xfrm flipH="1" flipV="1">
            <a:off x="1870940" y="1900802"/>
            <a:ext cx="162256" cy="105819"/>
            <a:chOff x="1285852" y="3214686"/>
            <a:chExt cx="1643074" cy="1071570"/>
          </a:xfrm>
        </p:grpSpPr>
        <p:sp>
          <p:nvSpPr>
            <p:cNvPr id="989" name="Rectangle 3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90" name="Isosceles Triangle 4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98" name="Group 25"/>
          <p:cNvGrpSpPr/>
          <p:nvPr/>
        </p:nvGrpSpPr>
        <p:grpSpPr>
          <a:xfrm rot="10800000" flipH="1" flipV="1">
            <a:off x="2419374" y="2032668"/>
            <a:ext cx="162256" cy="105819"/>
            <a:chOff x="1285852" y="3214686"/>
            <a:chExt cx="1643074" cy="1071570"/>
          </a:xfrm>
        </p:grpSpPr>
        <p:sp>
          <p:nvSpPr>
            <p:cNvPr id="987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88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99" name="Group 25"/>
          <p:cNvGrpSpPr/>
          <p:nvPr/>
        </p:nvGrpSpPr>
        <p:grpSpPr>
          <a:xfrm rot="10800000" flipH="1" flipV="1">
            <a:off x="2299358" y="1949800"/>
            <a:ext cx="162256" cy="105819"/>
            <a:chOff x="1285852" y="3214686"/>
            <a:chExt cx="1643074" cy="1071570"/>
          </a:xfrm>
        </p:grpSpPr>
        <p:sp>
          <p:nvSpPr>
            <p:cNvPr id="985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86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00" name="Group 25"/>
          <p:cNvGrpSpPr/>
          <p:nvPr/>
        </p:nvGrpSpPr>
        <p:grpSpPr>
          <a:xfrm rot="10800000" flipH="1" flipV="1">
            <a:off x="2382226" y="1938370"/>
            <a:ext cx="162256" cy="105819"/>
            <a:chOff x="1285852" y="3214686"/>
            <a:chExt cx="1643074" cy="1071570"/>
          </a:xfrm>
        </p:grpSpPr>
        <p:sp>
          <p:nvSpPr>
            <p:cNvPr id="983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84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01" name="Group 16"/>
          <p:cNvGrpSpPr/>
          <p:nvPr/>
        </p:nvGrpSpPr>
        <p:grpSpPr>
          <a:xfrm rot="5400000" flipH="1" flipV="1">
            <a:off x="2075164" y="2008261"/>
            <a:ext cx="162254" cy="105819"/>
            <a:chOff x="1285852" y="3214686"/>
            <a:chExt cx="1643074" cy="1071570"/>
          </a:xfrm>
        </p:grpSpPr>
        <p:sp>
          <p:nvSpPr>
            <p:cNvPr id="981" name="Rectangle 17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82" name="Isosceles Triangle 18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02" name="Group 7"/>
          <p:cNvGrpSpPr/>
          <p:nvPr/>
        </p:nvGrpSpPr>
        <p:grpSpPr>
          <a:xfrm flipH="1" flipV="1">
            <a:off x="2633688" y="2021238"/>
            <a:ext cx="162256" cy="105819"/>
            <a:chOff x="1285852" y="3214686"/>
            <a:chExt cx="1643074" cy="1071570"/>
          </a:xfrm>
        </p:grpSpPr>
        <p:sp>
          <p:nvSpPr>
            <p:cNvPr id="979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80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03" name="Group 19"/>
          <p:cNvGrpSpPr/>
          <p:nvPr/>
        </p:nvGrpSpPr>
        <p:grpSpPr>
          <a:xfrm rot="5400000" flipH="1" flipV="1">
            <a:off x="2492362" y="2185427"/>
            <a:ext cx="162254" cy="105819"/>
            <a:chOff x="1285852" y="3214686"/>
            <a:chExt cx="1643074" cy="1071570"/>
          </a:xfrm>
        </p:grpSpPr>
        <p:sp>
          <p:nvSpPr>
            <p:cNvPr id="977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78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04" name="Group 19"/>
          <p:cNvGrpSpPr/>
          <p:nvPr/>
        </p:nvGrpSpPr>
        <p:grpSpPr>
          <a:xfrm rot="5400000" flipH="1" flipV="1">
            <a:off x="2545086" y="612409"/>
            <a:ext cx="162254" cy="105819"/>
            <a:chOff x="1285852" y="3214686"/>
            <a:chExt cx="1643074" cy="1071570"/>
          </a:xfrm>
        </p:grpSpPr>
        <p:sp>
          <p:nvSpPr>
            <p:cNvPr id="97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7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05" name="Group 7"/>
          <p:cNvGrpSpPr/>
          <p:nvPr/>
        </p:nvGrpSpPr>
        <p:grpSpPr>
          <a:xfrm flipH="1" flipV="1">
            <a:off x="2453664" y="723924"/>
            <a:ext cx="162256" cy="105819"/>
            <a:chOff x="1285852" y="3214686"/>
            <a:chExt cx="1643074" cy="1071570"/>
          </a:xfrm>
        </p:grpSpPr>
        <p:sp>
          <p:nvSpPr>
            <p:cNvPr id="973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74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06" name="Group 19"/>
          <p:cNvGrpSpPr/>
          <p:nvPr/>
        </p:nvGrpSpPr>
        <p:grpSpPr>
          <a:xfrm rot="5400000" flipH="1" flipV="1">
            <a:off x="2420924" y="1079567"/>
            <a:ext cx="162254" cy="105819"/>
            <a:chOff x="1285852" y="3214686"/>
            <a:chExt cx="1643074" cy="1071570"/>
          </a:xfrm>
        </p:grpSpPr>
        <p:sp>
          <p:nvSpPr>
            <p:cNvPr id="97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7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07" name="Group 19"/>
          <p:cNvGrpSpPr/>
          <p:nvPr/>
        </p:nvGrpSpPr>
        <p:grpSpPr>
          <a:xfrm rot="5400000" flipH="1" flipV="1">
            <a:off x="2575230" y="925261"/>
            <a:ext cx="162254" cy="105819"/>
            <a:chOff x="1285852" y="3214686"/>
            <a:chExt cx="1643074" cy="1071570"/>
          </a:xfrm>
        </p:grpSpPr>
        <p:sp>
          <p:nvSpPr>
            <p:cNvPr id="969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70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08" name="Group 7"/>
          <p:cNvGrpSpPr/>
          <p:nvPr/>
        </p:nvGrpSpPr>
        <p:grpSpPr>
          <a:xfrm flipH="1" flipV="1">
            <a:off x="2347936" y="1195414"/>
            <a:ext cx="162256" cy="105819"/>
            <a:chOff x="1285852" y="3214686"/>
            <a:chExt cx="1643074" cy="1071570"/>
          </a:xfrm>
        </p:grpSpPr>
        <p:sp>
          <p:nvSpPr>
            <p:cNvPr id="967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68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09" name="Group 7"/>
          <p:cNvGrpSpPr/>
          <p:nvPr/>
        </p:nvGrpSpPr>
        <p:grpSpPr>
          <a:xfrm flipH="1" flipV="1">
            <a:off x="2279356" y="1269710"/>
            <a:ext cx="162256" cy="105819"/>
            <a:chOff x="1285852" y="3214686"/>
            <a:chExt cx="1643074" cy="1071570"/>
          </a:xfrm>
        </p:grpSpPr>
        <p:sp>
          <p:nvSpPr>
            <p:cNvPr id="965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66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10" name="Group 19"/>
          <p:cNvGrpSpPr/>
          <p:nvPr/>
        </p:nvGrpSpPr>
        <p:grpSpPr>
          <a:xfrm rot="5400000" flipH="1" flipV="1">
            <a:off x="2280906" y="1328171"/>
            <a:ext cx="162254" cy="105819"/>
            <a:chOff x="1285852" y="3214686"/>
            <a:chExt cx="1643074" cy="1071570"/>
          </a:xfrm>
        </p:grpSpPr>
        <p:sp>
          <p:nvSpPr>
            <p:cNvPr id="96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6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11" name="Group 19"/>
          <p:cNvGrpSpPr/>
          <p:nvPr/>
        </p:nvGrpSpPr>
        <p:grpSpPr>
          <a:xfrm rot="5400000" flipH="1" flipV="1">
            <a:off x="2838122" y="1531055"/>
            <a:ext cx="162254" cy="105819"/>
            <a:chOff x="1285852" y="3214686"/>
            <a:chExt cx="1643074" cy="1071570"/>
          </a:xfrm>
        </p:grpSpPr>
        <p:sp>
          <p:nvSpPr>
            <p:cNvPr id="96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6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12" name="Group 19"/>
          <p:cNvGrpSpPr/>
          <p:nvPr/>
        </p:nvGrpSpPr>
        <p:grpSpPr>
          <a:xfrm rot="5400000" flipH="1" flipV="1">
            <a:off x="3052436" y="1471047"/>
            <a:ext cx="162254" cy="105819"/>
            <a:chOff x="1285852" y="3214686"/>
            <a:chExt cx="1643074" cy="1071570"/>
          </a:xfrm>
        </p:grpSpPr>
        <p:sp>
          <p:nvSpPr>
            <p:cNvPr id="959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60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13" name="Group 19"/>
          <p:cNvGrpSpPr/>
          <p:nvPr/>
        </p:nvGrpSpPr>
        <p:grpSpPr>
          <a:xfrm rot="5400000" flipH="1" flipV="1">
            <a:off x="2992428" y="1351031"/>
            <a:ext cx="162254" cy="105819"/>
            <a:chOff x="1285852" y="3214686"/>
            <a:chExt cx="1643074" cy="1071570"/>
          </a:xfrm>
        </p:grpSpPr>
        <p:sp>
          <p:nvSpPr>
            <p:cNvPr id="957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58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14" name="Group 19"/>
          <p:cNvGrpSpPr/>
          <p:nvPr/>
        </p:nvGrpSpPr>
        <p:grpSpPr>
          <a:xfrm rot="5400000" flipH="1" flipV="1">
            <a:off x="3169594" y="1316741"/>
            <a:ext cx="162254" cy="105819"/>
            <a:chOff x="1285852" y="3214686"/>
            <a:chExt cx="1643074" cy="1071570"/>
          </a:xfrm>
        </p:grpSpPr>
        <p:sp>
          <p:nvSpPr>
            <p:cNvPr id="95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5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15" name="Group 19"/>
          <p:cNvGrpSpPr/>
          <p:nvPr/>
        </p:nvGrpSpPr>
        <p:grpSpPr>
          <a:xfrm rot="5400000" flipH="1" flipV="1">
            <a:off x="3243890" y="1219585"/>
            <a:ext cx="162254" cy="105819"/>
            <a:chOff x="1285852" y="3214686"/>
            <a:chExt cx="1643074" cy="1071570"/>
          </a:xfrm>
        </p:grpSpPr>
        <p:sp>
          <p:nvSpPr>
            <p:cNvPr id="95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5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16" name="Group 19"/>
          <p:cNvGrpSpPr/>
          <p:nvPr/>
        </p:nvGrpSpPr>
        <p:grpSpPr>
          <a:xfrm rot="5400000" flipH="1" flipV="1">
            <a:off x="2803832" y="1268163"/>
            <a:ext cx="162254" cy="105819"/>
            <a:chOff x="1285852" y="3214686"/>
            <a:chExt cx="1643074" cy="1071570"/>
          </a:xfrm>
        </p:grpSpPr>
        <p:sp>
          <p:nvSpPr>
            <p:cNvPr id="95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5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17" name="Group 19"/>
          <p:cNvGrpSpPr/>
          <p:nvPr/>
        </p:nvGrpSpPr>
        <p:grpSpPr>
          <a:xfrm rot="5400000" flipH="1" flipV="1">
            <a:off x="3195312" y="959551"/>
            <a:ext cx="162254" cy="105819"/>
            <a:chOff x="1285852" y="3214686"/>
            <a:chExt cx="1643074" cy="1071570"/>
          </a:xfrm>
        </p:grpSpPr>
        <p:sp>
          <p:nvSpPr>
            <p:cNvPr id="949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50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18" name="Group 19"/>
          <p:cNvGrpSpPr/>
          <p:nvPr/>
        </p:nvGrpSpPr>
        <p:grpSpPr>
          <a:xfrm rot="5400000" flipH="1" flipV="1">
            <a:off x="3398196" y="959551"/>
            <a:ext cx="162254" cy="105819"/>
            <a:chOff x="1285852" y="3214686"/>
            <a:chExt cx="1643074" cy="1071570"/>
          </a:xfrm>
        </p:grpSpPr>
        <p:sp>
          <p:nvSpPr>
            <p:cNvPr id="947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8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19" name="Group 7"/>
          <p:cNvGrpSpPr/>
          <p:nvPr/>
        </p:nvGrpSpPr>
        <p:grpSpPr>
          <a:xfrm flipH="1" flipV="1">
            <a:off x="2265068" y="1664048"/>
            <a:ext cx="162256" cy="105819"/>
            <a:chOff x="1285852" y="3214686"/>
            <a:chExt cx="1643074" cy="1071570"/>
          </a:xfrm>
        </p:grpSpPr>
        <p:sp>
          <p:nvSpPr>
            <p:cNvPr id="945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6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20" name="Group 25"/>
          <p:cNvGrpSpPr/>
          <p:nvPr/>
        </p:nvGrpSpPr>
        <p:grpSpPr>
          <a:xfrm rot="10800000" flipH="1" flipV="1">
            <a:off x="3193164" y="1456140"/>
            <a:ext cx="162256" cy="105819"/>
            <a:chOff x="1285852" y="3214686"/>
            <a:chExt cx="1643074" cy="1071570"/>
          </a:xfrm>
        </p:grpSpPr>
        <p:sp>
          <p:nvSpPr>
            <p:cNvPr id="943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4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21" name="Group 19"/>
          <p:cNvGrpSpPr/>
          <p:nvPr/>
        </p:nvGrpSpPr>
        <p:grpSpPr>
          <a:xfrm rot="5400000" flipH="1" flipV="1">
            <a:off x="2849552" y="1948253"/>
            <a:ext cx="162254" cy="105819"/>
            <a:chOff x="1285852" y="3214686"/>
            <a:chExt cx="1643074" cy="1071570"/>
          </a:xfrm>
        </p:grpSpPr>
        <p:sp>
          <p:nvSpPr>
            <p:cNvPr id="94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22" name="Group 19"/>
          <p:cNvGrpSpPr/>
          <p:nvPr/>
        </p:nvGrpSpPr>
        <p:grpSpPr>
          <a:xfrm rot="5400000" flipH="1" flipV="1">
            <a:off x="3119634" y="1815145"/>
            <a:ext cx="162254" cy="105819"/>
            <a:chOff x="1285852" y="3214686"/>
            <a:chExt cx="1643074" cy="1071570"/>
          </a:xfrm>
        </p:grpSpPr>
        <p:sp>
          <p:nvSpPr>
            <p:cNvPr id="939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0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23" name="Group 19"/>
          <p:cNvGrpSpPr/>
          <p:nvPr/>
        </p:nvGrpSpPr>
        <p:grpSpPr>
          <a:xfrm rot="5400000" flipH="1" flipV="1">
            <a:off x="3563932" y="1959683"/>
            <a:ext cx="162254" cy="105819"/>
            <a:chOff x="1285852" y="3214686"/>
            <a:chExt cx="1643074" cy="1071570"/>
          </a:xfrm>
        </p:grpSpPr>
        <p:sp>
          <p:nvSpPr>
            <p:cNvPr id="937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38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24" name="Group 19"/>
          <p:cNvGrpSpPr/>
          <p:nvPr/>
        </p:nvGrpSpPr>
        <p:grpSpPr>
          <a:xfrm rot="5400000" flipH="1" flipV="1">
            <a:off x="3349618" y="1945395"/>
            <a:ext cx="162254" cy="105819"/>
            <a:chOff x="1285852" y="3214686"/>
            <a:chExt cx="1643074" cy="1071570"/>
          </a:xfrm>
        </p:grpSpPr>
        <p:sp>
          <p:nvSpPr>
            <p:cNvPr id="93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3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25" name="Group 19"/>
          <p:cNvGrpSpPr/>
          <p:nvPr/>
        </p:nvGrpSpPr>
        <p:grpSpPr>
          <a:xfrm rot="5400000" flipH="1" flipV="1">
            <a:off x="3349618" y="1805377"/>
            <a:ext cx="162254" cy="105819"/>
            <a:chOff x="1285852" y="3214686"/>
            <a:chExt cx="1643074" cy="1071570"/>
          </a:xfrm>
        </p:grpSpPr>
        <p:sp>
          <p:nvSpPr>
            <p:cNvPr id="93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3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26" name="Group 19"/>
          <p:cNvGrpSpPr/>
          <p:nvPr/>
        </p:nvGrpSpPr>
        <p:grpSpPr>
          <a:xfrm rot="5400000" flipH="1" flipV="1">
            <a:off x="3195312" y="1613923"/>
            <a:ext cx="162254" cy="105819"/>
            <a:chOff x="1285852" y="3214686"/>
            <a:chExt cx="1643074" cy="1071570"/>
          </a:xfrm>
        </p:grpSpPr>
        <p:sp>
          <p:nvSpPr>
            <p:cNvPr id="93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3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27" name="Group 19"/>
          <p:cNvGrpSpPr/>
          <p:nvPr/>
        </p:nvGrpSpPr>
        <p:grpSpPr>
          <a:xfrm rot="5400000" flipH="1" flipV="1">
            <a:off x="2540940" y="1628211"/>
            <a:ext cx="162254" cy="105819"/>
            <a:chOff x="1285852" y="3214686"/>
            <a:chExt cx="1643074" cy="1071570"/>
          </a:xfrm>
        </p:grpSpPr>
        <p:sp>
          <p:nvSpPr>
            <p:cNvPr id="929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30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28" name="Group 19"/>
          <p:cNvGrpSpPr/>
          <p:nvPr/>
        </p:nvGrpSpPr>
        <p:grpSpPr>
          <a:xfrm rot="5400000" flipH="1" flipV="1">
            <a:off x="2563800" y="1531055"/>
            <a:ext cx="162254" cy="105819"/>
            <a:chOff x="1285852" y="3214686"/>
            <a:chExt cx="1643074" cy="1071570"/>
          </a:xfrm>
        </p:grpSpPr>
        <p:sp>
          <p:nvSpPr>
            <p:cNvPr id="927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28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29" name="Group 19"/>
          <p:cNvGrpSpPr/>
          <p:nvPr/>
        </p:nvGrpSpPr>
        <p:grpSpPr>
          <a:xfrm rot="5400000" flipH="1" flipV="1">
            <a:off x="2420924" y="1556773"/>
            <a:ext cx="162254" cy="105819"/>
            <a:chOff x="1285852" y="3214686"/>
            <a:chExt cx="1643074" cy="1071570"/>
          </a:xfrm>
        </p:grpSpPr>
        <p:sp>
          <p:nvSpPr>
            <p:cNvPr id="92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2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30" name="Group 19"/>
          <p:cNvGrpSpPr/>
          <p:nvPr/>
        </p:nvGrpSpPr>
        <p:grpSpPr>
          <a:xfrm rot="5400000" flipH="1" flipV="1">
            <a:off x="4383256" y="1388179"/>
            <a:ext cx="162254" cy="105819"/>
            <a:chOff x="1285852" y="3214686"/>
            <a:chExt cx="1643074" cy="1071570"/>
          </a:xfrm>
        </p:grpSpPr>
        <p:sp>
          <p:nvSpPr>
            <p:cNvPr id="92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2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31" name="Group 19"/>
          <p:cNvGrpSpPr/>
          <p:nvPr/>
        </p:nvGrpSpPr>
        <p:grpSpPr>
          <a:xfrm rot="5400000" flipH="1" flipV="1">
            <a:off x="3818252" y="1402467"/>
            <a:ext cx="162254" cy="105819"/>
            <a:chOff x="1285852" y="3214686"/>
            <a:chExt cx="1643074" cy="1071570"/>
          </a:xfrm>
        </p:grpSpPr>
        <p:sp>
          <p:nvSpPr>
            <p:cNvPr id="92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2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32" name="Group 19"/>
          <p:cNvGrpSpPr/>
          <p:nvPr/>
        </p:nvGrpSpPr>
        <p:grpSpPr>
          <a:xfrm rot="5400000" flipH="1" flipV="1">
            <a:off x="3752528" y="1188153"/>
            <a:ext cx="162254" cy="105819"/>
            <a:chOff x="1285852" y="3214686"/>
            <a:chExt cx="1643074" cy="1071570"/>
          </a:xfrm>
        </p:grpSpPr>
        <p:sp>
          <p:nvSpPr>
            <p:cNvPr id="919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20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33" name="Group 19"/>
          <p:cNvGrpSpPr/>
          <p:nvPr/>
        </p:nvGrpSpPr>
        <p:grpSpPr>
          <a:xfrm rot="5400000" flipH="1" flipV="1">
            <a:off x="3803964" y="1925393"/>
            <a:ext cx="162254" cy="105819"/>
            <a:chOff x="1285852" y="3214686"/>
            <a:chExt cx="1643074" cy="1071570"/>
          </a:xfrm>
        </p:grpSpPr>
        <p:sp>
          <p:nvSpPr>
            <p:cNvPr id="917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8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34" name="Group 19"/>
          <p:cNvGrpSpPr/>
          <p:nvPr/>
        </p:nvGrpSpPr>
        <p:grpSpPr>
          <a:xfrm rot="5400000" flipH="1" flipV="1">
            <a:off x="4779659" y="2163315"/>
            <a:ext cx="216024" cy="151396"/>
            <a:chOff x="1285852" y="3214686"/>
            <a:chExt cx="1643074" cy="1071570"/>
          </a:xfrm>
        </p:grpSpPr>
        <p:sp>
          <p:nvSpPr>
            <p:cNvPr id="91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35" name="Group 16"/>
          <p:cNvGrpSpPr/>
          <p:nvPr/>
        </p:nvGrpSpPr>
        <p:grpSpPr>
          <a:xfrm rot="5400000" flipH="1" flipV="1">
            <a:off x="4765566" y="1899675"/>
            <a:ext cx="162254" cy="105819"/>
            <a:chOff x="1285852" y="3214686"/>
            <a:chExt cx="1643074" cy="1071570"/>
          </a:xfrm>
        </p:grpSpPr>
        <p:sp>
          <p:nvSpPr>
            <p:cNvPr id="913" name="Rectangle 17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4" name="Isosceles Triangle 18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36" name="Group 19"/>
          <p:cNvGrpSpPr/>
          <p:nvPr/>
        </p:nvGrpSpPr>
        <p:grpSpPr>
          <a:xfrm rot="5400000" flipH="1" flipV="1">
            <a:off x="4838386" y="2042551"/>
            <a:ext cx="162254" cy="105819"/>
            <a:chOff x="1285852" y="3214686"/>
            <a:chExt cx="1643074" cy="1071570"/>
          </a:xfrm>
        </p:grpSpPr>
        <p:sp>
          <p:nvSpPr>
            <p:cNvPr id="91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37" name="Group 25"/>
          <p:cNvGrpSpPr/>
          <p:nvPr/>
        </p:nvGrpSpPr>
        <p:grpSpPr>
          <a:xfrm rot="10800000" flipH="1" flipV="1">
            <a:off x="4919704" y="1283998"/>
            <a:ext cx="162256" cy="105819"/>
            <a:chOff x="1285852" y="3214686"/>
            <a:chExt cx="1643074" cy="1071570"/>
          </a:xfrm>
        </p:grpSpPr>
        <p:sp>
          <p:nvSpPr>
            <p:cNvPr id="909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0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38" name="Group 25"/>
          <p:cNvGrpSpPr/>
          <p:nvPr/>
        </p:nvGrpSpPr>
        <p:grpSpPr>
          <a:xfrm rot="10800000" flipH="1" flipV="1">
            <a:off x="4179606" y="1269710"/>
            <a:ext cx="162256" cy="105819"/>
            <a:chOff x="1285852" y="3214686"/>
            <a:chExt cx="1643074" cy="1071570"/>
          </a:xfrm>
        </p:grpSpPr>
        <p:sp>
          <p:nvSpPr>
            <p:cNvPr id="907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8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39" name="Group 22"/>
          <p:cNvGrpSpPr/>
          <p:nvPr/>
        </p:nvGrpSpPr>
        <p:grpSpPr>
          <a:xfrm rot="10800000" flipH="1" flipV="1">
            <a:off x="4442498" y="1283998"/>
            <a:ext cx="162256" cy="105819"/>
            <a:chOff x="1285852" y="3214686"/>
            <a:chExt cx="1643074" cy="1071570"/>
          </a:xfrm>
        </p:grpSpPr>
        <p:sp>
          <p:nvSpPr>
            <p:cNvPr id="905" name="Rectangle 23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6" name="Isosceles Triangle 24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40" name="Group 19"/>
          <p:cNvGrpSpPr/>
          <p:nvPr/>
        </p:nvGrpSpPr>
        <p:grpSpPr>
          <a:xfrm rot="5400000" flipH="1" flipV="1">
            <a:off x="3326758" y="1531055"/>
            <a:ext cx="162254" cy="105819"/>
            <a:chOff x="1285852" y="3214686"/>
            <a:chExt cx="1643074" cy="1071570"/>
          </a:xfrm>
        </p:grpSpPr>
        <p:sp>
          <p:nvSpPr>
            <p:cNvPr id="90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41" name="Group 19"/>
          <p:cNvGrpSpPr/>
          <p:nvPr/>
        </p:nvGrpSpPr>
        <p:grpSpPr>
          <a:xfrm rot="5400000" flipH="1" flipV="1">
            <a:off x="3526784" y="1042419"/>
            <a:ext cx="162254" cy="105819"/>
            <a:chOff x="1285852" y="3214686"/>
            <a:chExt cx="1643074" cy="1071570"/>
          </a:xfrm>
        </p:grpSpPr>
        <p:sp>
          <p:nvSpPr>
            <p:cNvPr id="90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42" name="Group 19"/>
          <p:cNvGrpSpPr/>
          <p:nvPr/>
        </p:nvGrpSpPr>
        <p:grpSpPr>
          <a:xfrm rot="5400000" flipH="1" flipV="1">
            <a:off x="4422570" y="1569585"/>
            <a:ext cx="162254" cy="105819"/>
            <a:chOff x="1285852" y="3214686"/>
            <a:chExt cx="1643074" cy="1071570"/>
          </a:xfrm>
        </p:grpSpPr>
        <p:sp>
          <p:nvSpPr>
            <p:cNvPr id="899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0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43" name="Group 19"/>
          <p:cNvGrpSpPr/>
          <p:nvPr/>
        </p:nvGrpSpPr>
        <p:grpSpPr>
          <a:xfrm rot="5400000" flipH="1" flipV="1">
            <a:off x="4229734" y="1545343"/>
            <a:ext cx="162254" cy="105819"/>
            <a:chOff x="1285852" y="3214686"/>
            <a:chExt cx="1643074" cy="1071570"/>
          </a:xfrm>
        </p:grpSpPr>
        <p:sp>
          <p:nvSpPr>
            <p:cNvPr id="897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98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44" name="Group 19"/>
          <p:cNvGrpSpPr/>
          <p:nvPr/>
        </p:nvGrpSpPr>
        <p:grpSpPr>
          <a:xfrm rot="5400000" flipH="1" flipV="1">
            <a:off x="3743956" y="1553915"/>
            <a:ext cx="162254" cy="105819"/>
            <a:chOff x="1285852" y="3214686"/>
            <a:chExt cx="1643074" cy="1071570"/>
          </a:xfrm>
        </p:grpSpPr>
        <p:sp>
          <p:nvSpPr>
            <p:cNvPr id="89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9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45" name="Group 22"/>
          <p:cNvGrpSpPr/>
          <p:nvPr/>
        </p:nvGrpSpPr>
        <p:grpSpPr>
          <a:xfrm rot="10800000" flipH="1" flipV="1">
            <a:off x="3885282" y="1306858"/>
            <a:ext cx="162256" cy="105819"/>
            <a:chOff x="1285852" y="3214686"/>
            <a:chExt cx="1643074" cy="1071570"/>
          </a:xfrm>
        </p:grpSpPr>
        <p:sp>
          <p:nvSpPr>
            <p:cNvPr id="893" name="Rectangle 23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94" name="Isosceles Triangle 24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46" name="Group 10"/>
          <p:cNvGrpSpPr/>
          <p:nvPr/>
        </p:nvGrpSpPr>
        <p:grpSpPr>
          <a:xfrm rot="16200000" flipH="1" flipV="1">
            <a:off x="2658098" y="1042417"/>
            <a:ext cx="162254" cy="105819"/>
            <a:chOff x="1285852" y="3214686"/>
            <a:chExt cx="1643074" cy="1071570"/>
          </a:xfrm>
        </p:grpSpPr>
        <p:sp>
          <p:nvSpPr>
            <p:cNvPr id="891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92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47" name="Group 7"/>
          <p:cNvGrpSpPr/>
          <p:nvPr/>
        </p:nvGrpSpPr>
        <p:grpSpPr>
          <a:xfrm flipH="1" flipV="1">
            <a:off x="3005166" y="1092544"/>
            <a:ext cx="162256" cy="105819"/>
            <a:chOff x="1285852" y="3214686"/>
            <a:chExt cx="1643074" cy="1071570"/>
          </a:xfrm>
        </p:grpSpPr>
        <p:sp>
          <p:nvSpPr>
            <p:cNvPr id="889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90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48" name="Group 7"/>
          <p:cNvGrpSpPr/>
          <p:nvPr/>
        </p:nvGrpSpPr>
        <p:grpSpPr>
          <a:xfrm flipH="1" flipV="1">
            <a:off x="3453796" y="1198272"/>
            <a:ext cx="162256" cy="105819"/>
            <a:chOff x="1285852" y="3214686"/>
            <a:chExt cx="1643074" cy="1071570"/>
          </a:xfrm>
        </p:grpSpPr>
        <p:sp>
          <p:nvSpPr>
            <p:cNvPr id="887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88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49" name="Group 7"/>
          <p:cNvGrpSpPr/>
          <p:nvPr/>
        </p:nvGrpSpPr>
        <p:grpSpPr>
          <a:xfrm flipH="1" flipV="1">
            <a:off x="3382358" y="1295428"/>
            <a:ext cx="162256" cy="105819"/>
            <a:chOff x="1285852" y="3214686"/>
            <a:chExt cx="1643074" cy="1071570"/>
          </a:xfrm>
        </p:grpSpPr>
        <p:sp>
          <p:nvSpPr>
            <p:cNvPr id="885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86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50" name="Group 25"/>
          <p:cNvGrpSpPr/>
          <p:nvPr/>
        </p:nvGrpSpPr>
        <p:grpSpPr>
          <a:xfrm rot="10800000" flipH="1" flipV="1">
            <a:off x="3370928" y="1092544"/>
            <a:ext cx="162256" cy="105819"/>
            <a:chOff x="1285852" y="3214686"/>
            <a:chExt cx="1643074" cy="1071570"/>
          </a:xfrm>
        </p:grpSpPr>
        <p:sp>
          <p:nvSpPr>
            <p:cNvPr id="883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84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51" name="Group 7"/>
          <p:cNvGrpSpPr/>
          <p:nvPr/>
        </p:nvGrpSpPr>
        <p:grpSpPr>
          <a:xfrm flipH="1" flipV="1">
            <a:off x="3025168" y="1175412"/>
            <a:ext cx="162256" cy="105819"/>
            <a:chOff x="1285852" y="3214686"/>
            <a:chExt cx="1643074" cy="1071570"/>
          </a:xfrm>
        </p:grpSpPr>
        <p:sp>
          <p:nvSpPr>
            <p:cNvPr id="881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82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52" name="Group 22"/>
          <p:cNvGrpSpPr/>
          <p:nvPr/>
        </p:nvGrpSpPr>
        <p:grpSpPr>
          <a:xfrm rot="10800000" flipH="1" flipV="1">
            <a:off x="2743656" y="1479000"/>
            <a:ext cx="162256" cy="105819"/>
            <a:chOff x="1285852" y="3214686"/>
            <a:chExt cx="1643074" cy="1071570"/>
          </a:xfrm>
        </p:grpSpPr>
        <p:sp>
          <p:nvSpPr>
            <p:cNvPr id="879" name="Rectangle 23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80" name="Isosceles Triangle 24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53" name="Group 7"/>
          <p:cNvGrpSpPr/>
          <p:nvPr/>
        </p:nvGrpSpPr>
        <p:grpSpPr>
          <a:xfrm flipH="1" flipV="1">
            <a:off x="2455140" y="1388942"/>
            <a:ext cx="162256" cy="105819"/>
            <a:chOff x="1285852" y="3214686"/>
            <a:chExt cx="1643074" cy="1071570"/>
          </a:xfrm>
        </p:grpSpPr>
        <p:sp>
          <p:nvSpPr>
            <p:cNvPr id="877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78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54" name="Group 25"/>
          <p:cNvGrpSpPr/>
          <p:nvPr/>
        </p:nvGrpSpPr>
        <p:grpSpPr>
          <a:xfrm rot="10800000" flipH="1" flipV="1">
            <a:off x="2490812" y="1509742"/>
            <a:ext cx="162256" cy="105819"/>
            <a:chOff x="1285852" y="3214686"/>
            <a:chExt cx="1643074" cy="1071570"/>
          </a:xfrm>
        </p:grpSpPr>
        <p:sp>
          <p:nvSpPr>
            <p:cNvPr id="875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76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55" name="Group 19"/>
          <p:cNvGrpSpPr/>
          <p:nvPr/>
        </p:nvGrpSpPr>
        <p:grpSpPr>
          <a:xfrm rot="5400000" flipH="1" flipV="1">
            <a:off x="3518212" y="1568203"/>
            <a:ext cx="162254" cy="105819"/>
            <a:chOff x="1285852" y="3214686"/>
            <a:chExt cx="1643074" cy="1071570"/>
          </a:xfrm>
        </p:grpSpPr>
        <p:sp>
          <p:nvSpPr>
            <p:cNvPr id="87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u="sng"/>
            </a:p>
          </p:txBody>
        </p:sp>
        <p:sp>
          <p:nvSpPr>
            <p:cNvPr id="87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u="sng"/>
            </a:p>
          </p:txBody>
        </p:sp>
      </p:grpSp>
      <p:grpSp>
        <p:nvGrpSpPr>
          <p:cNvPr id="756" name="Group 10"/>
          <p:cNvGrpSpPr/>
          <p:nvPr/>
        </p:nvGrpSpPr>
        <p:grpSpPr>
          <a:xfrm rot="16200000" flipH="1" flipV="1">
            <a:off x="3969700" y="1542483"/>
            <a:ext cx="162254" cy="105819"/>
            <a:chOff x="1285852" y="3214686"/>
            <a:chExt cx="1643074" cy="1071570"/>
          </a:xfrm>
        </p:grpSpPr>
        <p:sp>
          <p:nvSpPr>
            <p:cNvPr id="871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72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57" name="Group 7"/>
          <p:cNvGrpSpPr/>
          <p:nvPr/>
        </p:nvGrpSpPr>
        <p:grpSpPr>
          <a:xfrm flipH="1" flipV="1">
            <a:off x="3919572" y="1701196"/>
            <a:ext cx="162256" cy="105819"/>
            <a:chOff x="1285852" y="3214686"/>
            <a:chExt cx="1643074" cy="1071570"/>
          </a:xfrm>
        </p:grpSpPr>
        <p:sp>
          <p:nvSpPr>
            <p:cNvPr id="869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70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58" name="Group 19"/>
          <p:cNvGrpSpPr/>
          <p:nvPr/>
        </p:nvGrpSpPr>
        <p:grpSpPr>
          <a:xfrm rot="5400000" flipH="1" flipV="1">
            <a:off x="2863840" y="2113989"/>
            <a:ext cx="162254" cy="105819"/>
            <a:chOff x="1285852" y="3214686"/>
            <a:chExt cx="1643074" cy="1071570"/>
          </a:xfrm>
        </p:grpSpPr>
        <p:sp>
          <p:nvSpPr>
            <p:cNvPr id="867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8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59" name="Group 19"/>
          <p:cNvGrpSpPr/>
          <p:nvPr/>
        </p:nvGrpSpPr>
        <p:grpSpPr>
          <a:xfrm rot="5400000" flipH="1" flipV="1">
            <a:off x="4354680" y="1728915"/>
            <a:ext cx="162254" cy="105819"/>
            <a:chOff x="1285852" y="3214686"/>
            <a:chExt cx="1643074" cy="1071570"/>
          </a:xfrm>
        </p:grpSpPr>
        <p:sp>
          <p:nvSpPr>
            <p:cNvPr id="86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60" name="Group 19"/>
          <p:cNvGrpSpPr/>
          <p:nvPr/>
        </p:nvGrpSpPr>
        <p:grpSpPr>
          <a:xfrm rot="5400000" flipH="1" flipV="1">
            <a:off x="3113826" y="685229"/>
            <a:ext cx="162254" cy="105819"/>
            <a:chOff x="1285852" y="3214686"/>
            <a:chExt cx="1643074" cy="1071570"/>
          </a:xfrm>
        </p:grpSpPr>
        <p:sp>
          <p:nvSpPr>
            <p:cNvPr id="86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61" name="Group 7"/>
          <p:cNvGrpSpPr/>
          <p:nvPr/>
        </p:nvGrpSpPr>
        <p:grpSpPr>
          <a:xfrm flipH="1" flipV="1">
            <a:off x="3942432" y="1092544"/>
            <a:ext cx="162256" cy="105819"/>
            <a:chOff x="1285852" y="3214686"/>
            <a:chExt cx="1643074" cy="1071570"/>
          </a:xfrm>
        </p:grpSpPr>
        <p:sp>
          <p:nvSpPr>
            <p:cNvPr id="861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2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62" name="Group 25"/>
          <p:cNvGrpSpPr/>
          <p:nvPr/>
        </p:nvGrpSpPr>
        <p:grpSpPr>
          <a:xfrm rot="10800000" flipH="1" flipV="1">
            <a:off x="4382490" y="1152552"/>
            <a:ext cx="162256" cy="105819"/>
            <a:chOff x="1285852" y="3214686"/>
            <a:chExt cx="1643074" cy="1071570"/>
          </a:xfrm>
        </p:grpSpPr>
        <p:sp>
          <p:nvSpPr>
            <p:cNvPr id="859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0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63" name="Group 25"/>
          <p:cNvGrpSpPr/>
          <p:nvPr/>
        </p:nvGrpSpPr>
        <p:grpSpPr>
          <a:xfrm rot="10800000" flipH="1" flipV="1">
            <a:off x="4799688" y="1021106"/>
            <a:ext cx="162256" cy="105819"/>
            <a:chOff x="1285852" y="3214686"/>
            <a:chExt cx="1643074" cy="1071570"/>
          </a:xfrm>
        </p:grpSpPr>
        <p:sp>
          <p:nvSpPr>
            <p:cNvPr id="857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58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64" name="Group 16"/>
          <p:cNvGrpSpPr/>
          <p:nvPr/>
        </p:nvGrpSpPr>
        <p:grpSpPr>
          <a:xfrm rot="5400000" flipH="1" flipV="1">
            <a:off x="3018052" y="1635401"/>
            <a:ext cx="162254" cy="105819"/>
            <a:chOff x="1285852" y="3214686"/>
            <a:chExt cx="1643074" cy="1071570"/>
          </a:xfrm>
        </p:grpSpPr>
        <p:sp>
          <p:nvSpPr>
            <p:cNvPr id="855" name="Rectangle 17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56" name="Isosceles Triangle 18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65" name="Group 25"/>
          <p:cNvGrpSpPr/>
          <p:nvPr/>
        </p:nvGrpSpPr>
        <p:grpSpPr>
          <a:xfrm rot="10800000" flipH="1" flipV="1">
            <a:off x="2262210" y="1484024"/>
            <a:ext cx="162256" cy="105819"/>
            <a:chOff x="1285852" y="3214686"/>
            <a:chExt cx="1643074" cy="1071570"/>
          </a:xfrm>
        </p:grpSpPr>
        <p:sp>
          <p:nvSpPr>
            <p:cNvPr id="853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54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66" name="Group 25"/>
          <p:cNvGrpSpPr/>
          <p:nvPr/>
        </p:nvGrpSpPr>
        <p:grpSpPr>
          <a:xfrm rot="10800000" flipH="1" flipV="1">
            <a:off x="4869942" y="845322"/>
            <a:ext cx="162256" cy="105819"/>
            <a:chOff x="1285852" y="3214686"/>
            <a:chExt cx="1643074" cy="1071570"/>
          </a:xfrm>
        </p:grpSpPr>
        <p:sp>
          <p:nvSpPr>
            <p:cNvPr id="851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52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67" name="Group 25"/>
          <p:cNvGrpSpPr/>
          <p:nvPr/>
        </p:nvGrpSpPr>
        <p:grpSpPr>
          <a:xfrm rot="10800000" flipH="1" flipV="1">
            <a:off x="1894024" y="3460235"/>
            <a:ext cx="423550" cy="276228"/>
            <a:chOff x="1285852" y="3214686"/>
            <a:chExt cx="1643074" cy="1071570"/>
          </a:xfrm>
        </p:grpSpPr>
        <p:sp>
          <p:nvSpPr>
            <p:cNvPr id="849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50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68" name="Group 10"/>
          <p:cNvGrpSpPr/>
          <p:nvPr/>
        </p:nvGrpSpPr>
        <p:grpSpPr>
          <a:xfrm rot="16200000" flipH="1" flipV="1">
            <a:off x="4409744" y="5837070"/>
            <a:ext cx="648073" cy="504056"/>
            <a:chOff x="1285852" y="3214686"/>
            <a:chExt cx="1643074" cy="1071570"/>
          </a:xfrm>
        </p:grpSpPr>
        <p:sp>
          <p:nvSpPr>
            <p:cNvPr id="847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48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69" name="Group 10"/>
          <p:cNvGrpSpPr/>
          <p:nvPr/>
        </p:nvGrpSpPr>
        <p:grpSpPr>
          <a:xfrm rot="16200000" flipH="1" flipV="1">
            <a:off x="773341" y="5657048"/>
            <a:ext cx="720079" cy="504056"/>
            <a:chOff x="1285852" y="3214686"/>
            <a:chExt cx="1643074" cy="1071570"/>
          </a:xfrm>
        </p:grpSpPr>
        <p:sp>
          <p:nvSpPr>
            <p:cNvPr id="845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46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70" name="Group 10"/>
          <p:cNvGrpSpPr/>
          <p:nvPr/>
        </p:nvGrpSpPr>
        <p:grpSpPr>
          <a:xfrm rot="16200000" flipH="1" flipV="1">
            <a:off x="377296" y="4252893"/>
            <a:ext cx="504056" cy="360040"/>
            <a:chOff x="1285852" y="3214686"/>
            <a:chExt cx="1643074" cy="1071570"/>
          </a:xfrm>
        </p:grpSpPr>
        <p:sp>
          <p:nvSpPr>
            <p:cNvPr id="843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44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71" name="Group 22"/>
          <p:cNvGrpSpPr/>
          <p:nvPr/>
        </p:nvGrpSpPr>
        <p:grpSpPr>
          <a:xfrm rot="10800000" flipH="1" flipV="1">
            <a:off x="4553760" y="2668717"/>
            <a:ext cx="288032" cy="216024"/>
            <a:chOff x="1285852" y="3214686"/>
            <a:chExt cx="1643074" cy="1071570"/>
          </a:xfrm>
        </p:grpSpPr>
        <p:sp>
          <p:nvSpPr>
            <p:cNvPr id="841" name="Rectangle 23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42" name="Isosceles Triangle 24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72" name="Group 10"/>
          <p:cNvGrpSpPr/>
          <p:nvPr/>
        </p:nvGrpSpPr>
        <p:grpSpPr>
          <a:xfrm rot="16200000" flipH="1" flipV="1">
            <a:off x="3293621" y="3280785"/>
            <a:ext cx="288032" cy="216024"/>
            <a:chOff x="1285852" y="3214686"/>
            <a:chExt cx="1643074" cy="1071570"/>
          </a:xfrm>
        </p:grpSpPr>
        <p:sp>
          <p:nvSpPr>
            <p:cNvPr id="839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40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73" name="Group 13"/>
          <p:cNvGrpSpPr/>
          <p:nvPr/>
        </p:nvGrpSpPr>
        <p:grpSpPr>
          <a:xfrm rot="16200000" flipH="1" flipV="1">
            <a:off x="701332" y="4144881"/>
            <a:ext cx="504056" cy="432048"/>
            <a:chOff x="1285852" y="3214686"/>
            <a:chExt cx="1643074" cy="1071570"/>
          </a:xfrm>
        </p:grpSpPr>
        <p:sp>
          <p:nvSpPr>
            <p:cNvPr id="837" name="Rectangle 14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38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74" name="Group 13"/>
          <p:cNvGrpSpPr/>
          <p:nvPr/>
        </p:nvGrpSpPr>
        <p:grpSpPr>
          <a:xfrm rot="16200000" flipH="1" flipV="1">
            <a:off x="1709444" y="4072873"/>
            <a:ext cx="504057" cy="432048"/>
            <a:chOff x="1285852" y="3214686"/>
            <a:chExt cx="1643074" cy="1071570"/>
          </a:xfrm>
        </p:grpSpPr>
        <p:sp>
          <p:nvSpPr>
            <p:cNvPr id="835" name="Rectangle 14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36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75" name="Group 10"/>
          <p:cNvGrpSpPr/>
          <p:nvPr/>
        </p:nvGrpSpPr>
        <p:grpSpPr>
          <a:xfrm rot="16200000" flipH="1" flipV="1">
            <a:off x="2573541" y="2704721"/>
            <a:ext cx="288032" cy="216024"/>
            <a:chOff x="1285852" y="3214686"/>
            <a:chExt cx="1643074" cy="1071570"/>
          </a:xfrm>
        </p:grpSpPr>
        <p:sp>
          <p:nvSpPr>
            <p:cNvPr id="833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34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76" name="Group 10"/>
          <p:cNvGrpSpPr/>
          <p:nvPr/>
        </p:nvGrpSpPr>
        <p:grpSpPr>
          <a:xfrm rot="16200000" flipH="1" flipV="1">
            <a:off x="2645549" y="4720945"/>
            <a:ext cx="288032" cy="216024"/>
            <a:chOff x="1285852" y="3214686"/>
            <a:chExt cx="1643074" cy="1071570"/>
          </a:xfrm>
        </p:grpSpPr>
        <p:sp>
          <p:nvSpPr>
            <p:cNvPr id="831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32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77" name="Group 10"/>
          <p:cNvGrpSpPr/>
          <p:nvPr/>
        </p:nvGrpSpPr>
        <p:grpSpPr>
          <a:xfrm rot="16200000" flipH="1" flipV="1">
            <a:off x="845349" y="2992753"/>
            <a:ext cx="288032" cy="216024"/>
            <a:chOff x="1285852" y="3214686"/>
            <a:chExt cx="1643074" cy="1071570"/>
          </a:xfrm>
        </p:grpSpPr>
        <p:sp>
          <p:nvSpPr>
            <p:cNvPr id="829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30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78" name="Group 19"/>
          <p:cNvGrpSpPr/>
          <p:nvPr/>
        </p:nvGrpSpPr>
        <p:grpSpPr>
          <a:xfrm rot="5400000" flipH="1" flipV="1">
            <a:off x="2391868" y="3462456"/>
            <a:ext cx="423547" cy="276226"/>
            <a:chOff x="1285852" y="3214686"/>
            <a:chExt cx="1643074" cy="1071570"/>
          </a:xfrm>
        </p:grpSpPr>
        <p:sp>
          <p:nvSpPr>
            <p:cNvPr id="827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u="sng"/>
            </a:p>
          </p:txBody>
        </p:sp>
        <p:sp>
          <p:nvSpPr>
            <p:cNvPr id="828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u="sng"/>
            </a:p>
          </p:txBody>
        </p:sp>
      </p:grpSp>
      <p:grpSp>
        <p:nvGrpSpPr>
          <p:cNvPr id="779" name="Group 13"/>
          <p:cNvGrpSpPr/>
          <p:nvPr/>
        </p:nvGrpSpPr>
        <p:grpSpPr>
          <a:xfrm rot="16200000" flipH="1" flipV="1">
            <a:off x="845348" y="3712833"/>
            <a:ext cx="504057" cy="432048"/>
            <a:chOff x="1285852" y="3214686"/>
            <a:chExt cx="1643074" cy="1071570"/>
          </a:xfrm>
        </p:grpSpPr>
        <p:sp>
          <p:nvSpPr>
            <p:cNvPr id="825" name="Rectangle 14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26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80" name="Group 10"/>
          <p:cNvGrpSpPr/>
          <p:nvPr/>
        </p:nvGrpSpPr>
        <p:grpSpPr>
          <a:xfrm rot="16200000" flipH="1" flipV="1">
            <a:off x="3369735" y="507303"/>
            <a:ext cx="159996" cy="106664"/>
            <a:chOff x="1285852" y="3214686"/>
            <a:chExt cx="1643074" cy="1071570"/>
          </a:xfrm>
        </p:grpSpPr>
        <p:sp>
          <p:nvSpPr>
            <p:cNvPr id="823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24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81" name="Group 10"/>
          <p:cNvGrpSpPr/>
          <p:nvPr/>
        </p:nvGrpSpPr>
        <p:grpSpPr>
          <a:xfrm rot="16200000" flipH="1" flipV="1">
            <a:off x="3657767" y="435295"/>
            <a:ext cx="159996" cy="106664"/>
            <a:chOff x="1285852" y="3214686"/>
            <a:chExt cx="1643074" cy="1071570"/>
          </a:xfrm>
        </p:grpSpPr>
        <p:sp>
          <p:nvSpPr>
            <p:cNvPr id="821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22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82" name="Group 25"/>
          <p:cNvGrpSpPr/>
          <p:nvPr/>
        </p:nvGrpSpPr>
        <p:grpSpPr>
          <a:xfrm rot="10800000" flipH="1" flipV="1">
            <a:off x="1107423" y="180253"/>
            <a:ext cx="144015" cy="107176"/>
            <a:chOff x="1285852" y="3214686"/>
            <a:chExt cx="1643074" cy="1071570"/>
          </a:xfrm>
        </p:grpSpPr>
        <p:sp>
          <p:nvSpPr>
            <p:cNvPr id="819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20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83" name="Group 10"/>
          <p:cNvGrpSpPr/>
          <p:nvPr/>
        </p:nvGrpSpPr>
        <p:grpSpPr>
          <a:xfrm rot="16200000" flipH="1" flipV="1">
            <a:off x="704162" y="220089"/>
            <a:ext cx="162254" cy="105819"/>
            <a:chOff x="1285852" y="3214686"/>
            <a:chExt cx="1643074" cy="1071570"/>
          </a:xfrm>
        </p:grpSpPr>
        <p:sp>
          <p:nvSpPr>
            <p:cNvPr id="817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18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84" name="Group 13"/>
          <p:cNvGrpSpPr/>
          <p:nvPr/>
        </p:nvGrpSpPr>
        <p:grpSpPr>
          <a:xfrm rot="16200000" flipH="1" flipV="1">
            <a:off x="3688164" y="3666703"/>
            <a:ext cx="504057" cy="432048"/>
            <a:chOff x="1285852" y="3214686"/>
            <a:chExt cx="1643074" cy="1071570"/>
          </a:xfrm>
        </p:grpSpPr>
        <p:sp>
          <p:nvSpPr>
            <p:cNvPr id="815" name="Rectangle 14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16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85" name="Group 13"/>
          <p:cNvGrpSpPr/>
          <p:nvPr/>
        </p:nvGrpSpPr>
        <p:grpSpPr>
          <a:xfrm rot="16200000" flipH="1" flipV="1">
            <a:off x="115142" y="2037897"/>
            <a:ext cx="504056" cy="360040"/>
            <a:chOff x="1285852" y="3214686"/>
            <a:chExt cx="1643074" cy="1071570"/>
          </a:xfrm>
        </p:grpSpPr>
        <p:sp>
          <p:nvSpPr>
            <p:cNvPr id="813" name="Rectangle 14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14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86" name="Group 22"/>
          <p:cNvGrpSpPr/>
          <p:nvPr/>
        </p:nvGrpSpPr>
        <p:grpSpPr>
          <a:xfrm rot="10800000" flipH="1" flipV="1">
            <a:off x="1529424" y="2812733"/>
            <a:ext cx="253554" cy="216024"/>
            <a:chOff x="1285852" y="3214686"/>
            <a:chExt cx="1643074" cy="1071570"/>
          </a:xfrm>
        </p:grpSpPr>
        <p:sp>
          <p:nvSpPr>
            <p:cNvPr id="811" name="Rectangle 23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12" name="Isosceles Triangle 24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87" name="Group 25"/>
          <p:cNvGrpSpPr/>
          <p:nvPr/>
        </p:nvGrpSpPr>
        <p:grpSpPr>
          <a:xfrm rot="10800000" flipH="1" flipV="1">
            <a:off x="4686555" y="2331117"/>
            <a:ext cx="193583" cy="138406"/>
            <a:chOff x="1285852" y="3214686"/>
            <a:chExt cx="1643074" cy="1071570"/>
          </a:xfrm>
        </p:grpSpPr>
        <p:sp>
          <p:nvSpPr>
            <p:cNvPr id="809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10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88" name="Group 10"/>
          <p:cNvGrpSpPr/>
          <p:nvPr/>
        </p:nvGrpSpPr>
        <p:grpSpPr>
          <a:xfrm rot="16200000" flipH="1" flipV="1">
            <a:off x="3095598" y="238448"/>
            <a:ext cx="108013" cy="72008"/>
            <a:chOff x="1285852" y="3214686"/>
            <a:chExt cx="1643074" cy="1071570"/>
          </a:xfrm>
        </p:grpSpPr>
        <p:sp>
          <p:nvSpPr>
            <p:cNvPr id="807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08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89" name="Group 7"/>
          <p:cNvGrpSpPr/>
          <p:nvPr/>
        </p:nvGrpSpPr>
        <p:grpSpPr>
          <a:xfrm flipH="1" flipV="1">
            <a:off x="460514" y="1840514"/>
            <a:ext cx="162256" cy="105819"/>
            <a:chOff x="1285852" y="3214686"/>
            <a:chExt cx="1643074" cy="1071570"/>
          </a:xfrm>
        </p:grpSpPr>
        <p:sp>
          <p:nvSpPr>
            <p:cNvPr id="805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06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90" name="Group 10"/>
          <p:cNvGrpSpPr/>
          <p:nvPr/>
        </p:nvGrpSpPr>
        <p:grpSpPr>
          <a:xfrm rot="16200000" flipH="1" flipV="1">
            <a:off x="2213501" y="6071844"/>
            <a:ext cx="720079" cy="504056"/>
            <a:chOff x="1285852" y="3214686"/>
            <a:chExt cx="1643074" cy="1071570"/>
          </a:xfrm>
        </p:grpSpPr>
        <p:sp>
          <p:nvSpPr>
            <p:cNvPr id="803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04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91" name="Group 10"/>
          <p:cNvGrpSpPr/>
          <p:nvPr/>
        </p:nvGrpSpPr>
        <p:grpSpPr>
          <a:xfrm rot="16200000" flipH="1" flipV="1">
            <a:off x="413301" y="3208777"/>
            <a:ext cx="288032" cy="216024"/>
            <a:chOff x="1285852" y="3214686"/>
            <a:chExt cx="1643074" cy="1071570"/>
          </a:xfrm>
        </p:grpSpPr>
        <p:sp>
          <p:nvSpPr>
            <p:cNvPr id="801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02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92" name="Group 10"/>
          <p:cNvGrpSpPr/>
          <p:nvPr/>
        </p:nvGrpSpPr>
        <p:grpSpPr>
          <a:xfrm rot="16200000" flipH="1" flipV="1">
            <a:off x="3887686" y="238448"/>
            <a:ext cx="108013" cy="72008"/>
            <a:chOff x="1285852" y="3214686"/>
            <a:chExt cx="1643074" cy="1071570"/>
          </a:xfrm>
        </p:grpSpPr>
        <p:sp>
          <p:nvSpPr>
            <p:cNvPr id="799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00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93" name="Group 22"/>
          <p:cNvGrpSpPr/>
          <p:nvPr/>
        </p:nvGrpSpPr>
        <p:grpSpPr>
          <a:xfrm rot="10800000" flipH="1" flipV="1">
            <a:off x="3617656" y="2812733"/>
            <a:ext cx="253554" cy="216024"/>
            <a:chOff x="1285852" y="3214686"/>
            <a:chExt cx="1643074" cy="1071570"/>
          </a:xfrm>
        </p:grpSpPr>
        <p:sp>
          <p:nvSpPr>
            <p:cNvPr id="797" name="Rectangle 23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98" name="Isosceles Triangle 24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94" name="Group 22"/>
          <p:cNvGrpSpPr/>
          <p:nvPr/>
        </p:nvGrpSpPr>
        <p:grpSpPr>
          <a:xfrm rot="10800000" flipH="1" flipV="1">
            <a:off x="4121712" y="3244781"/>
            <a:ext cx="253554" cy="216024"/>
            <a:chOff x="1285852" y="3214686"/>
            <a:chExt cx="1643074" cy="1071570"/>
          </a:xfrm>
        </p:grpSpPr>
        <p:sp>
          <p:nvSpPr>
            <p:cNvPr id="795" name="Rectangle 23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96" name="Isosceles Triangle 24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158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engrovigo.it/files/2010/08/events/palazzetto-dello-sport-rovi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30" y="3356992"/>
            <a:ext cx="4838102" cy="322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6" name="Segnaposto contenuto 2"/>
          <p:cNvSpPr txBox="1">
            <a:spLocks/>
          </p:cNvSpPr>
          <p:nvPr/>
        </p:nvSpPr>
        <p:spPr>
          <a:xfrm>
            <a:off x="421455" y="216254"/>
            <a:ext cx="8229600" cy="478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STAGE</a:t>
            </a:r>
          </a:p>
          <a:p>
            <a:pPr lvl="1"/>
            <a:r>
              <a:rPr lang="en-US" dirty="0"/>
              <a:t>Fare prove comparative  con </a:t>
            </a:r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classificatori</a:t>
            </a:r>
            <a:endParaRPr lang="en-US" dirty="0"/>
          </a:p>
          <a:p>
            <a:r>
              <a:rPr lang="en-US" b="1" dirty="0"/>
              <a:t>TESI DI LAUREA </a:t>
            </a:r>
            <a:r>
              <a:rPr lang="en-US" b="1" dirty="0" smtClean="0"/>
              <a:t>: </a:t>
            </a:r>
          </a:p>
          <a:p>
            <a:pPr lvl="1"/>
            <a:r>
              <a:rPr lang="en-US" dirty="0" smtClean="0"/>
              <a:t>Fare </a:t>
            </a:r>
            <a:r>
              <a:rPr lang="en-US" dirty="0"/>
              <a:t>prove </a:t>
            </a:r>
            <a:r>
              <a:rPr lang="en-US" dirty="0" err="1"/>
              <a:t>sul</a:t>
            </a:r>
            <a:r>
              <a:rPr lang="en-US" dirty="0"/>
              <a:t> campo (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sequenze</a:t>
            </a:r>
            <a:r>
              <a:rPr lang="en-US" dirty="0"/>
              <a:t> </a:t>
            </a:r>
            <a:r>
              <a:rPr lang="en-US" dirty="0" err="1"/>
              <a:t>reali</a:t>
            </a:r>
            <a:r>
              <a:rPr lang="en-US" dirty="0"/>
              <a:t>), </a:t>
            </a:r>
            <a:r>
              <a:rPr lang="en-US" dirty="0" err="1"/>
              <a:t>valutando</a:t>
            </a:r>
            <a:r>
              <a:rPr lang="en-US" dirty="0"/>
              <a:t> setting </a:t>
            </a:r>
            <a:r>
              <a:rPr lang="en-US" dirty="0" err="1"/>
              <a:t>sperimentali</a:t>
            </a:r>
            <a:r>
              <a:rPr lang="en-US" dirty="0"/>
              <a:t>, </a:t>
            </a:r>
            <a:r>
              <a:rPr lang="en-US" dirty="0" err="1"/>
              <a:t>analizzando</a:t>
            </a:r>
            <a:r>
              <a:rPr lang="en-US" dirty="0"/>
              <a:t> </a:t>
            </a:r>
            <a:r>
              <a:rPr lang="en-US" dirty="0" err="1"/>
              <a:t>altre</a:t>
            </a:r>
            <a:r>
              <a:rPr lang="en-US" dirty="0"/>
              <a:t> </a:t>
            </a:r>
            <a:r>
              <a:rPr lang="en-US" dirty="0" err="1"/>
              <a:t>caratteristiche</a:t>
            </a:r>
            <a:r>
              <a:rPr lang="en-US" dirty="0"/>
              <a:t> (motion flow, audio etc.)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82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2) </a:t>
            </a:r>
            <a:r>
              <a:rPr lang="en-US" b="1" dirty="0" err="1" smtClean="0"/>
              <a:t>Riconoscimento</a:t>
            </a:r>
            <a:r>
              <a:rPr lang="en-US" b="1" dirty="0" smtClean="0"/>
              <a:t> </a:t>
            </a:r>
            <a:r>
              <a:rPr lang="en-US" b="1" dirty="0" err="1" smtClean="0"/>
              <a:t>facciale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 smtClean="0"/>
              <a:t>In VIPS e’ </a:t>
            </a:r>
            <a:r>
              <a:rPr lang="en-US" dirty="0" err="1" smtClean="0"/>
              <a:t>stata</a:t>
            </a:r>
            <a:r>
              <a:rPr lang="en-US" dirty="0" smtClean="0"/>
              <a:t> </a:t>
            </a:r>
            <a:r>
              <a:rPr lang="en-US" dirty="0" err="1" smtClean="0"/>
              <a:t>progettata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implementata</a:t>
            </a:r>
            <a:r>
              <a:rPr lang="en-US" dirty="0" smtClean="0"/>
              <a:t> </a:t>
            </a:r>
            <a:r>
              <a:rPr lang="en-US" dirty="0" err="1" smtClean="0"/>
              <a:t>un’interfaccia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riconoscimento</a:t>
            </a:r>
            <a:r>
              <a:rPr lang="en-US" dirty="0" smtClean="0"/>
              <a:t> </a:t>
            </a:r>
            <a:r>
              <a:rPr lang="en-US" dirty="0" err="1" smtClean="0"/>
              <a:t>facciale</a:t>
            </a:r>
            <a:r>
              <a:rPr lang="en-US" dirty="0" smtClean="0"/>
              <a:t> (</a:t>
            </a:r>
            <a:r>
              <a:rPr lang="en-US" dirty="0" err="1" smtClean="0"/>
              <a:t>visibile</a:t>
            </a:r>
            <a:r>
              <a:rPr lang="en-US" dirty="0" smtClean="0"/>
              <a:t> in Lab. VIPS1)</a:t>
            </a:r>
          </a:p>
          <a:p>
            <a:endParaRPr lang="it-IT" dirty="0"/>
          </a:p>
        </p:txBody>
      </p:sp>
      <p:pic>
        <p:nvPicPr>
          <p:cNvPr id="5122" name="Picture 2" descr="http://www.androidworld.it/wp-content/uploads/2012/10/facial-recogn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5715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5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781128"/>
          </a:xfrm>
        </p:spPr>
        <p:txBody>
          <a:bodyPr>
            <a:normAutofit/>
          </a:bodyPr>
          <a:lstStyle/>
          <a:p>
            <a:r>
              <a:rPr lang="en-US" b="1" dirty="0" smtClean="0"/>
              <a:t>OBIETTIVO DELLA TESINA</a:t>
            </a:r>
          </a:p>
          <a:p>
            <a:pPr lvl="1"/>
            <a:r>
              <a:rPr lang="en-US" dirty="0" err="1" smtClean="0"/>
              <a:t>Migliorare</a:t>
            </a:r>
            <a:r>
              <a:rPr lang="en-US" dirty="0" smtClean="0"/>
              <a:t> le performance </a:t>
            </a:r>
            <a:r>
              <a:rPr lang="en-US" dirty="0" err="1" smtClean="0"/>
              <a:t>dell’applicazione</a:t>
            </a:r>
            <a:r>
              <a:rPr lang="en-US" dirty="0" smtClean="0"/>
              <a:t>, </a:t>
            </a:r>
            <a:r>
              <a:rPr lang="en-US" dirty="0" err="1" smtClean="0"/>
              <a:t>implementando</a:t>
            </a:r>
            <a:r>
              <a:rPr lang="en-US" dirty="0" smtClean="0"/>
              <a:t> le </a:t>
            </a:r>
            <a:r>
              <a:rPr lang="en-US" dirty="0" err="1" smtClean="0"/>
              <a:t>tecniche</a:t>
            </a:r>
            <a:r>
              <a:rPr lang="en-US" dirty="0" smtClean="0"/>
              <a:t> di </a:t>
            </a:r>
            <a:r>
              <a:rPr lang="en-US" dirty="0" err="1" smtClean="0"/>
              <a:t>eigenfaces</a:t>
            </a:r>
            <a:r>
              <a:rPr lang="en-US" dirty="0" smtClean="0"/>
              <a:t> come </a:t>
            </a:r>
            <a:r>
              <a:rPr lang="en-US" dirty="0" err="1" smtClean="0"/>
              <a:t>studiate</a:t>
            </a:r>
            <a:r>
              <a:rPr lang="en-US" dirty="0" smtClean="0"/>
              <a:t> a </a:t>
            </a:r>
            <a:r>
              <a:rPr lang="en-US" dirty="0" err="1" smtClean="0"/>
              <a:t>lezione</a:t>
            </a:r>
            <a:endParaRPr lang="en-US" dirty="0" smtClean="0"/>
          </a:p>
          <a:p>
            <a:pPr lvl="1"/>
            <a:r>
              <a:rPr lang="en-US" dirty="0" err="1" smtClean="0"/>
              <a:t>Provare</a:t>
            </a:r>
            <a:r>
              <a:rPr lang="en-US" dirty="0" smtClean="0"/>
              <a:t> </a:t>
            </a:r>
            <a:r>
              <a:rPr lang="en-US" dirty="0" err="1" smtClean="0"/>
              <a:t>l’algoritmo</a:t>
            </a:r>
            <a:r>
              <a:rPr lang="en-US" dirty="0" smtClean="0"/>
              <a:t> </a:t>
            </a:r>
            <a:r>
              <a:rPr lang="en-US" dirty="0" err="1" smtClean="0"/>
              <a:t>fisherfaces</a:t>
            </a:r>
            <a:endParaRPr lang="en-US" dirty="0" smtClean="0"/>
          </a:p>
          <a:p>
            <a:r>
              <a:rPr lang="en-US" b="1" dirty="0" smtClean="0"/>
              <a:t>ESTENSIONE A STAGE/TESI: </a:t>
            </a:r>
          </a:p>
          <a:p>
            <a:pPr lvl="1"/>
            <a:r>
              <a:rPr lang="it-IT" dirty="0" smtClean="0"/>
              <a:t>Riconoscimento </a:t>
            </a:r>
            <a:r>
              <a:rPr lang="en-US" dirty="0" smtClean="0"/>
              <a:t>“</a:t>
            </a:r>
            <a:r>
              <a:rPr lang="it-IT" dirty="0" smtClean="0"/>
              <a:t>multimodale</a:t>
            </a:r>
            <a:r>
              <a:rPr lang="en-US" dirty="0" smtClean="0"/>
              <a:t>” (</a:t>
            </a:r>
            <a:r>
              <a:rPr lang="en-US" dirty="0" err="1" smtClean="0"/>
              <a:t>volto</a:t>
            </a:r>
            <a:r>
              <a:rPr lang="en-US" dirty="0" smtClean="0"/>
              <a:t> + … </a:t>
            </a:r>
            <a:r>
              <a:rPr lang="en-US" dirty="0" err="1" smtClean="0"/>
              <a:t>azioni</a:t>
            </a:r>
            <a:r>
              <a:rPr lang="en-US" dirty="0" smtClean="0"/>
              <a:t>)</a:t>
            </a:r>
            <a:r>
              <a:rPr lang="it-IT" dirty="0" smtClean="0"/>
              <a:t> su </a:t>
            </a:r>
            <a:r>
              <a:rPr lang="it-IT" dirty="0" err="1" smtClean="0"/>
              <a:t>smartphone</a:t>
            </a:r>
            <a:r>
              <a:rPr lang="it-IT" dirty="0" smtClean="0"/>
              <a:t>!</a:t>
            </a:r>
            <a:endParaRPr lang="en-US" dirty="0"/>
          </a:p>
          <a:p>
            <a:endParaRPr lang="it-IT" dirty="0"/>
          </a:p>
        </p:txBody>
      </p:sp>
      <p:pic>
        <p:nvPicPr>
          <p:cNvPr id="6146" name="Picture 2" descr="http://gabriele97.altervista.org/mondoandroid/wp-content/uploads/2011/11/faceunlockicecre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95900"/>
            <a:ext cx="4363838" cy="23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igura a mano libera 3"/>
          <p:cNvSpPr/>
          <p:nvPr/>
        </p:nvSpPr>
        <p:spPr>
          <a:xfrm>
            <a:off x="5808873" y="4328917"/>
            <a:ext cx="1534717" cy="1566916"/>
          </a:xfrm>
          <a:custGeom>
            <a:avLst/>
            <a:gdLst>
              <a:gd name="connsiteX0" fmla="*/ 0 w 1534717"/>
              <a:gd name="connsiteY0" fmla="*/ 270379 h 1566916"/>
              <a:gd name="connsiteX1" fmla="*/ 777922 w 1534717"/>
              <a:gd name="connsiteY1" fmla="*/ 11071 h 1566916"/>
              <a:gd name="connsiteX2" fmla="*/ 1528549 w 1534717"/>
              <a:gd name="connsiteY2" fmla="*/ 597925 h 1566916"/>
              <a:gd name="connsiteX3" fmla="*/ 1078173 w 1534717"/>
              <a:gd name="connsiteY3" fmla="*/ 1566916 h 156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4717" h="1566916">
                <a:moveTo>
                  <a:pt x="0" y="270379"/>
                </a:moveTo>
                <a:cubicBezTo>
                  <a:pt x="261582" y="113429"/>
                  <a:pt x="523164" y="-43520"/>
                  <a:pt x="777922" y="11071"/>
                </a:cubicBezTo>
                <a:cubicBezTo>
                  <a:pt x="1032680" y="65662"/>
                  <a:pt x="1478507" y="338618"/>
                  <a:pt x="1528549" y="597925"/>
                </a:cubicBezTo>
                <a:cubicBezTo>
                  <a:pt x="1578591" y="857232"/>
                  <a:pt x="1314734" y="1362200"/>
                  <a:pt x="1078173" y="1566916"/>
                </a:cubicBezTo>
              </a:path>
            </a:pathLst>
          </a:custGeom>
          <a:noFill/>
          <a:ln w="76200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/>
          <p:cNvCxnSpPr/>
          <p:nvPr/>
        </p:nvCxnSpPr>
        <p:spPr>
          <a:xfrm>
            <a:off x="5808873" y="5112375"/>
            <a:ext cx="923367" cy="404857"/>
          </a:xfrm>
          <a:prstGeom prst="straightConnector1">
            <a:avLst/>
          </a:prstGeom>
          <a:ln w="7302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6732240" y="453295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877500" y="536724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3) </a:t>
            </a:r>
            <a:r>
              <a:rPr lang="en-US" b="1" dirty="0" err="1" smtClean="0"/>
              <a:t>Caratterizzazione</a:t>
            </a:r>
            <a:r>
              <a:rPr lang="en-US" b="1" dirty="0" smtClean="0"/>
              <a:t> </a:t>
            </a:r>
            <a:r>
              <a:rPr lang="en-US" b="1" dirty="0" err="1" smtClean="0"/>
              <a:t>dei</a:t>
            </a:r>
            <a:r>
              <a:rPr lang="en-US" b="1" dirty="0" smtClean="0"/>
              <a:t> </a:t>
            </a:r>
            <a:r>
              <a:rPr lang="en-US" b="1" dirty="0" err="1" smtClean="0"/>
              <a:t>gusti</a:t>
            </a:r>
            <a:r>
              <a:rPr lang="en-US" b="1" dirty="0" smtClean="0"/>
              <a:t> </a:t>
            </a:r>
            <a:r>
              <a:rPr lang="en-US" b="1" dirty="0" err="1" smtClean="0"/>
              <a:t>estetici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7427168" cy="4525963"/>
          </a:xfrm>
        </p:spPr>
        <p:txBody>
          <a:bodyPr/>
          <a:lstStyle/>
          <a:p>
            <a:r>
              <a:rPr lang="en-US" i="1" dirty="0"/>
              <a:t>Tell Me What You Like and I'll Tell You </a:t>
            </a:r>
            <a:r>
              <a:rPr lang="en-US" i="1" dirty="0" smtClean="0"/>
              <a:t>What You </a:t>
            </a:r>
            <a:r>
              <a:rPr lang="en-US" i="1" dirty="0"/>
              <a:t>Are: Discriminating Visual Preferences </a:t>
            </a:r>
            <a:r>
              <a:rPr lang="en-US" i="1" dirty="0" smtClean="0"/>
              <a:t>on </a:t>
            </a:r>
            <a:r>
              <a:rPr lang="it-IT" i="1" dirty="0" err="1" smtClean="0"/>
              <a:t>Flickr</a:t>
            </a:r>
            <a:r>
              <a:rPr lang="it-IT" i="1" dirty="0" smtClean="0"/>
              <a:t> </a:t>
            </a:r>
            <a:r>
              <a:rPr lang="it-IT" i="1" dirty="0"/>
              <a:t>Data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3103"/>
            <a:ext cx="3816424" cy="332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87710"/>
            <a:ext cx="4241386" cy="279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580112" y="6027250"/>
            <a:ext cx="2928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Feature selection!</a:t>
            </a:r>
            <a:endParaRPr lang="it-IT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en-US" b="1" dirty="0" smtClean="0"/>
              <a:t>OBIETTIVO DELLA TESINA</a:t>
            </a:r>
          </a:p>
          <a:p>
            <a:pPr lvl="1"/>
            <a:r>
              <a:rPr lang="en-US" dirty="0" err="1" smtClean="0"/>
              <a:t>Capire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codice</a:t>
            </a:r>
            <a:r>
              <a:rPr lang="en-US" dirty="0" smtClean="0"/>
              <a:t> </a:t>
            </a:r>
            <a:r>
              <a:rPr lang="en-US" dirty="0" err="1" smtClean="0"/>
              <a:t>sviluppato</a:t>
            </a:r>
            <a:r>
              <a:rPr lang="en-US" dirty="0" smtClean="0"/>
              <a:t>, </a:t>
            </a:r>
            <a:r>
              <a:rPr lang="en-US" dirty="0" err="1" smtClean="0"/>
              <a:t>studiare</a:t>
            </a:r>
            <a:r>
              <a:rPr lang="en-US" dirty="0" smtClean="0"/>
              <a:t> </a:t>
            </a:r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caratteristiche</a:t>
            </a:r>
            <a:endParaRPr lang="en-US" dirty="0" smtClean="0"/>
          </a:p>
          <a:p>
            <a:r>
              <a:rPr lang="en-US" b="1" dirty="0" smtClean="0"/>
              <a:t>ESTENSIONE A STAGE</a:t>
            </a:r>
          </a:p>
          <a:p>
            <a:pPr lvl="1"/>
            <a:r>
              <a:rPr lang="en-US" dirty="0" err="1" smtClean="0"/>
              <a:t>Costruire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 user study per </a:t>
            </a:r>
            <a:r>
              <a:rPr lang="en-US" dirty="0" err="1" smtClean="0"/>
              <a:t>validare</a:t>
            </a:r>
            <a:r>
              <a:rPr lang="en-US" dirty="0" smtClean="0"/>
              <a:t> </a:t>
            </a:r>
            <a:r>
              <a:rPr lang="en-US" dirty="0" err="1" smtClean="0"/>
              <a:t>ulteriormente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risultati</a:t>
            </a:r>
            <a:endParaRPr lang="en-US" dirty="0" smtClean="0"/>
          </a:p>
          <a:p>
            <a:r>
              <a:rPr lang="en-US" b="1" dirty="0" smtClean="0"/>
              <a:t>ESTENSIONE A TESI</a:t>
            </a:r>
          </a:p>
          <a:p>
            <a:pPr lvl="1"/>
            <a:r>
              <a:rPr lang="en-US" dirty="0" smtClean="0"/>
              <a:t>TOP SECRET!!!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99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5445</TotalTime>
  <Words>624</Words>
  <Application>Microsoft Office PowerPoint</Application>
  <PresentationFormat>Presentazione su schermo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Progetti per il corso di TTR 2012-2013  (estendibili x stage, tesi)</vt:lpstr>
      <vt:lpstr>1) OZ – Osservare l’attenZione</vt:lpstr>
      <vt:lpstr>Presentazione standard di PowerPoint</vt:lpstr>
      <vt:lpstr>Presentazione standard di PowerPoint</vt:lpstr>
      <vt:lpstr>Presentazione standard di PowerPoint</vt:lpstr>
      <vt:lpstr>2) Riconoscimento facciale</vt:lpstr>
      <vt:lpstr>Presentazione standard di PowerPoint</vt:lpstr>
      <vt:lpstr>3) Caratterizzazione dei gusti estetici</vt:lpstr>
      <vt:lpstr>Presentazione standard di PowerPoint</vt:lpstr>
      <vt:lpstr>4) AAA:    Automated Authorship Attribution</vt:lpstr>
      <vt:lpstr>AAA (ii)</vt:lpstr>
      <vt:lpstr>AAA (iii)</vt:lpstr>
      <vt:lpstr>AAA (iv)</vt:lpstr>
      <vt:lpstr>AAA (v)</vt:lpstr>
      <vt:lpstr>5) Re-identificazione</vt:lpstr>
      <vt:lpstr>Re-identificazione (ii)</vt:lpstr>
      <vt:lpstr>Presentazione standard di PowerPoint</vt:lpstr>
      <vt:lpstr>6) Re-identificazione 3D</vt:lpstr>
      <vt:lpstr>Re-identificazione 3D (ii)</vt:lpstr>
      <vt:lpstr>Re-identificazione 3D (iii)</vt:lpstr>
    </vt:vector>
  </TitlesOfParts>
  <Company>Istituto Italiano di Tecnologia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Progetti per il corso di TTR 2011-2012  (estendibili x tesi, stage)</dc:title>
  <dc:creator>Marco Cristani</dc:creator>
  <cp:lastModifiedBy>Marco Cristani</cp:lastModifiedBy>
  <cp:revision>13</cp:revision>
  <dcterms:created xsi:type="dcterms:W3CDTF">2012-04-17T16:13:10Z</dcterms:created>
  <dcterms:modified xsi:type="dcterms:W3CDTF">2012-12-10T07:02:33Z</dcterms:modified>
</cp:coreProperties>
</file>