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3" autoAdjust="0"/>
    <p:restoredTop sz="94671" autoAdjust="0"/>
  </p:normalViewPr>
  <p:slideViewPr>
    <p:cSldViewPr>
      <p:cViewPr varScale="1">
        <p:scale>
          <a:sx n="98" d="100"/>
          <a:sy n="98" d="100"/>
        </p:scale>
        <p:origin x="-225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286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TIC TAC TOE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Sono ancora meno in considerazione che le possibili configurazioni ammettono solo differenza nulla o pari ad 1 nel numero di X e di O</a:t>
            </a:r>
          </a:p>
          <a:p>
            <a:r>
              <a:rPr lang="it-IT" dirty="0" smtClean="0"/>
              <a:t>Le configurazioni di prima non sono ammissibili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TIC TAC TOE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Ogni mossa che io compio DIMINUISCE sia il numero di mosse disponibili per me che per il mio avversario</a:t>
            </a:r>
          </a:p>
          <a:p>
            <a:r>
              <a:rPr lang="it-IT" dirty="0" smtClean="0"/>
              <a:t>La distanza dalla vittoria è più difficile da misurare, ma un modo elementare è stabilire il numero minimo di mosse che servono per giungere ad una configurazione vittoriosa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UNA EVOLUZIONE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115616" y="1412776"/>
          <a:ext cx="6552735" cy="4464495"/>
        </p:xfrm>
        <a:graphic>
          <a:graphicData uri="http://schemas.openxmlformats.org/drawingml/2006/table">
            <a:tbl>
              <a:tblPr/>
              <a:tblGrid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</a:tblGrid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41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41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STRATEGIE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b="1" dirty="0" smtClean="0"/>
              <a:t>strategia</a:t>
            </a:r>
            <a:r>
              <a:rPr lang="it-IT" dirty="0" smtClean="0"/>
              <a:t> di un giocatore è un completo piano d'azione. Esso specifica un'azione ammissibile del giocatore per ciascuna circostanza in cui il giocatore può essere chiamato ad agire.</a:t>
            </a:r>
          </a:p>
          <a:p>
            <a:r>
              <a:rPr lang="it-IT" dirty="0" smtClean="0"/>
              <a:t>Un </a:t>
            </a:r>
            <a:r>
              <a:rPr lang="it-IT" b="1" dirty="0" smtClean="0"/>
              <a:t>profilo di strategie</a:t>
            </a:r>
            <a:r>
              <a:rPr lang="it-IT" dirty="0" smtClean="0"/>
              <a:t> (talvolta chiamato anche combinazione di strategie) è un insieme di strategie per ogni giocatore che specifica interamente tutte le azioni in un gioco. Un profilo di strategie deve contenere una e una sola strategia per ogni giocatore.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STRATEGIE PURE E MISTE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Le strategie possono essere di due tipi</a:t>
            </a:r>
          </a:p>
          <a:p>
            <a:pPr lvl="1"/>
            <a:r>
              <a:rPr lang="it-IT" dirty="0" smtClean="0"/>
              <a:t>PURE</a:t>
            </a:r>
          </a:p>
          <a:p>
            <a:pPr lvl="1"/>
            <a:r>
              <a:rPr lang="it-IT" dirty="0" smtClean="0"/>
              <a:t>MISTE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STRATEGIA PURA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Una </a:t>
            </a:r>
            <a:r>
              <a:rPr lang="it-IT" b="1" dirty="0" smtClean="0"/>
              <a:t>strategia pura</a:t>
            </a:r>
            <a:r>
              <a:rPr lang="it-IT" dirty="0" smtClean="0"/>
              <a:t> fornisce una definizione completa del modo in cui un giocatore gioca una partita. In particolare, essa determina quale scelta farà il giocatore in qualsiasi situazione che potrebbe affrontare.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STRATEGIA MISTA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Una </a:t>
            </a:r>
            <a:r>
              <a:rPr lang="it-IT" b="1" dirty="0" smtClean="0"/>
              <a:t>strategia mista</a:t>
            </a:r>
            <a:r>
              <a:rPr lang="it-IT" dirty="0" smtClean="0"/>
              <a:t> per un giocatore è una distribuzione di probabilità sull'insieme delle strategie pure che costui ha a disposizione. Se un giocatore ha a disposizione almeno due strategie pure, ci sono infinite strategie miste a disposizione di questo giocatore, potendo scegliere, come probabilità con la quale giocare una strategia pura, qualsiasi numero reale fa 0 ed 1.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DEFINIZIONE DELLE STRATEGIE PURE </a:t>
            </a:r>
            <a:r>
              <a:rPr lang="it-IT" smtClean="0"/>
              <a:t>NEL TRIS</a:t>
            </a:r>
            <a:endParaRPr lang="it-IT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NEGOZIAZIONE</a:t>
            </a:r>
          </a:p>
          <a:p>
            <a:r>
              <a:rPr lang="it-IT" dirty="0" smtClean="0"/>
              <a:t>STRATEGIA PURA</a:t>
            </a:r>
          </a:p>
          <a:p>
            <a:r>
              <a:rPr lang="it-IT" dirty="0" smtClean="0"/>
              <a:t>STRATEGIA MISTA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NEGOZIAZIONE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negoziazione (o gioco attivo) è la fase di un gioco in cui i player esegue le mosse che gli sono concesse dalle regole del gioco</a:t>
            </a:r>
          </a:p>
          <a:p>
            <a:r>
              <a:rPr lang="it-IT" dirty="0" smtClean="0"/>
              <a:t>La negoziazione consiste nella esecuzione di una mossa, dopo che se ne sono calcolate le conseguenze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CONSEGUENZE </a:t>
            </a:r>
            <a:r>
              <a:rPr lang="it-IT" dirty="0" err="1" smtClean="0"/>
              <a:t>DI</a:t>
            </a:r>
            <a:r>
              <a:rPr lang="it-IT" dirty="0" smtClean="0"/>
              <a:t> UNA MOSSA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Ogni volta che eseguiamo una mossa in un gioco si verificano quattro condizioni</a:t>
            </a:r>
          </a:p>
          <a:p>
            <a:pPr lvl="1"/>
            <a:r>
              <a:rPr lang="it-IT" dirty="0" smtClean="0"/>
              <a:t>Aumentano o diminuiscono le mosse che possiamo eseguire successivamente</a:t>
            </a:r>
          </a:p>
          <a:p>
            <a:pPr lvl="1"/>
            <a:r>
              <a:rPr lang="it-IT" dirty="0" smtClean="0"/>
              <a:t>Aumentano o diminuiscono le mosse che possono eseguire i nostri avversari</a:t>
            </a:r>
          </a:p>
          <a:p>
            <a:pPr lvl="1"/>
            <a:r>
              <a:rPr lang="it-IT" dirty="0" smtClean="0"/>
              <a:t>Aumenta o diminuisce la nostra distanza dalla vittoria</a:t>
            </a:r>
          </a:p>
          <a:p>
            <a:pPr lvl="1"/>
            <a:r>
              <a:rPr lang="it-IT" dirty="0" smtClean="0"/>
              <a:t>Aumenta o diminuisce la distanza dalla vittoria dell’avversario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SCHEMA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Esistono due tipi di mosse</a:t>
            </a:r>
          </a:p>
          <a:p>
            <a:pPr lvl="1"/>
            <a:r>
              <a:rPr lang="it-IT" dirty="0" smtClean="0"/>
              <a:t>Tattiche		che hanno un vantaggio immediato</a:t>
            </a:r>
            <a:br>
              <a:rPr lang="it-IT" dirty="0" smtClean="0"/>
            </a:br>
            <a:r>
              <a:rPr lang="it-IT" dirty="0" smtClean="0"/>
              <a:t>			per il player</a:t>
            </a:r>
          </a:p>
          <a:p>
            <a:pPr lvl="1"/>
            <a:r>
              <a:rPr lang="it-IT" dirty="0" smtClean="0"/>
              <a:t>Strategiche	che non hanno un vantaggio immediato</a:t>
            </a:r>
            <a:br>
              <a:rPr lang="it-IT" dirty="0" smtClean="0"/>
            </a:br>
            <a:r>
              <a:rPr lang="it-IT" dirty="0" smtClean="0"/>
              <a:t>			per il player</a:t>
            </a:r>
          </a:p>
          <a:p>
            <a:r>
              <a:rPr lang="it-IT" dirty="0" smtClean="0"/>
              <a:t>Naturalmente le mosse possono essere </a:t>
            </a:r>
          </a:p>
          <a:p>
            <a:pPr lvl="1"/>
            <a:r>
              <a:rPr lang="it-IT" dirty="0" smtClean="0"/>
              <a:t>POSITIVE		se hanno un vantaggio </a:t>
            </a:r>
          </a:p>
          <a:p>
            <a:pPr lvl="1"/>
            <a:r>
              <a:rPr lang="it-IT" dirty="0" smtClean="0"/>
              <a:t>NEGATIVE	se hanno uno svantaggio</a:t>
            </a:r>
          </a:p>
          <a:p>
            <a:pPr lvl="1"/>
            <a:r>
              <a:rPr lang="it-IT" dirty="0" smtClean="0"/>
              <a:t>NEUTRE		se non hanno né vantaggi né svantaggi</a:t>
            </a:r>
          </a:p>
          <a:p>
            <a:pPr lvl="1"/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SCHEMA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539552" y="1268760"/>
          <a:ext cx="7920880" cy="5040556"/>
        </p:xfrm>
        <a:graphic>
          <a:graphicData uri="http://schemas.openxmlformats.org/drawingml/2006/table">
            <a:tbl>
              <a:tblPr/>
              <a:tblGrid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</a:tblGrid>
              <a:tr h="494172">
                <a:tc>
                  <a:txBody>
                    <a:bodyPr/>
                    <a:lstStyle/>
                    <a:p>
                      <a:pPr algn="ctr" fontAlgn="b"/>
                      <a:endParaRPr lang="it-IT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748" marR="2748" marT="27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748" marR="2748" marT="27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AUMENTA DISPONIBILITA' </a:t>
                      </a:r>
                      <a:endParaRPr lang="it-IT" sz="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MOSSE 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RIMANE INVARIATA DISPONIBILITA' </a:t>
                      </a:r>
                      <a:endParaRPr lang="it-IT" sz="600" b="0" i="0" u="none" strike="noStrike" dirty="0" smtClean="0">
                        <a:solidFill>
                          <a:srgbClr val="00B05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MOSSE </a:t>
                      </a:r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DIMINUISCE DISPONIBILITA' </a:t>
                      </a:r>
                      <a:endParaRPr lang="it-IT" sz="600" b="0" i="0" u="none" strike="noStrike" dirty="0" smtClean="0">
                        <a:solidFill>
                          <a:srgbClr val="FF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MOSSE </a:t>
                      </a:r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AUMENTA DISPONIBILITA' </a:t>
                      </a:r>
                      <a:endParaRPr lang="it-IT" sz="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MOSSE 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RIMANE INVARIATA </a:t>
                      </a:r>
                      <a:r>
                        <a:rPr lang="it-IT" sz="600" b="0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DISPONIBILITA‘</a:t>
                      </a: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 </a:t>
                      </a:r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MOSSE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DIMINUISCE </a:t>
                      </a:r>
                      <a:r>
                        <a:rPr lang="it-IT" sz="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DISPONIBILITA</a:t>
                      </a: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' </a:t>
                      </a:r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MOSSE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AUMENTA DISPONIBILITA' </a:t>
                      </a:r>
                      <a:endParaRPr lang="it-IT" sz="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MOSSE 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RIMANE INVARIATA </a:t>
                      </a:r>
                      <a:r>
                        <a:rPr lang="it-IT" sz="600" b="0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DISPONIBILITA</a:t>
                      </a:r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' </a:t>
                      </a:r>
                      <a:endParaRPr lang="it-IT" sz="600" b="0" i="0" u="none" strike="noStrike" dirty="0" smtClean="0">
                        <a:solidFill>
                          <a:srgbClr val="00B05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MOSSE </a:t>
                      </a:r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DIMINUISCE DISPONIBILITA' </a:t>
                      </a:r>
                      <a:endParaRPr lang="it-IT" sz="600" b="0" i="0" u="none" strike="noStrike" dirty="0" smtClean="0">
                        <a:solidFill>
                          <a:srgbClr val="FF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MOSSE </a:t>
                      </a:r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72">
                <a:tc>
                  <a:txBody>
                    <a:bodyPr/>
                    <a:lstStyle/>
                    <a:p>
                      <a:pPr algn="ctr" fontAlgn="b"/>
                      <a:endParaRPr lang="it-IT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748" marR="2748" marT="27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748" marR="2748" marT="2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AUMENTA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AUMENTA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AUMENTA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RIMANE INVARIATA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RIMANE INVARIATA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RIMANE INVARIATA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DIMINUISCE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DIMINUISCE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DIMINUISCE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3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AUMENTA DISTANZA 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AUMENTA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7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RIMANE INVARIATA DISTANZA 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AUMENTA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3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DIMINUISCE </a:t>
                      </a:r>
                      <a:endParaRPr lang="it-IT" sz="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DISTANZA 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AUMENTA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7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AUMENTA DISTANZA 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RIMANE INVARIATA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7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RIMANE INVARIATA DISTANZA 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RIMANE INVARIATA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NEUTRA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NEUTRA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7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DIMINUISCE </a:t>
                      </a:r>
                      <a:endParaRPr lang="it-IT" sz="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DISTANZA 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RIMANE INVARIATA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3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AUMENTA DISTANZA 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DIMINUISCE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7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RIMANE INVARIATA DISTANZA 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DIMINUISCE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3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DIMINUISCE </a:t>
                      </a:r>
                      <a:endParaRPr lang="it-IT" sz="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DISTANZA 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DIMINUISCE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Comment 1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908550" y="2279650"/>
            <a:ext cx="652463" cy="292100"/>
          </a:xfrm>
          <a:custGeom>
            <a:avLst/>
            <a:gdLst>
              <a:gd name="T0" fmla="+- 0 13891 13637"/>
              <a:gd name="T1" fmla="*/ T0 w 1810"/>
              <a:gd name="T2" fmla="+- 0 6382 6334"/>
              <a:gd name="T3" fmla="*/ 6382 h 811"/>
              <a:gd name="T4" fmla="+- 0 13868 13637"/>
              <a:gd name="T5" fmla="*/ T4 w 1810"/>
              <a:gd name="T6" fmla="+- 0 6392 6334"/>
              <a:gd name="T7" fmla="*/ 6392 h 811"/>
              <a:gd name="T8" fmla="+- 0 13854 13637"/>
              <a:gd name="T9" fmla="*/ T8 w 1810"/>
              <a:gd name="T10" fmla="+- 0 6406 6334"/>
              <a:gd name="T11" fmla="*/ 6406 h 811"/>
              <a:gd name="T12" fmla="+- 0 13843 13637"/>
              <a:gd name="T13" fmla="*/ T12 w 1810"/>
              <a:gd name="T14" fmla="+- 0 6414 6334"/>
              <a:gd name="T15" fmla="*/ 6414 h 811"/>
              <a:gd name="T16" fmla="+- 0 13821 13637"/>
              <a:gd name="T17" fmla="*/ T16 w 1810"/>
              <a:gd name="T18" fmla="+- 0 6429 6334"/>
              <a:gd name="T19" fmla="*/ 6429 h 811"/>
              <a:gd name="T20" fmla="+- 0 13788 13637"/>
              <a:gd name="T21" fmla="*/ T20 w 1810"/>
              <a:gd name="T22" fmla="+- 0 6446 6334"/>
              <a:gd name="T23" fmla="*/ 6446 h 811"/>
              <a:gd name="T24" fmla="+- 0 13764 13637"/>
              <a:gd name="T25" fmla="*/ T24 w 1810"/>
              <a:gd name="T26" fmla="+- 0 6461 6334"/>
              <a:gd name="T27" fmla="*/ 6461 h 811"/>
              <a:gd name="T28" fmla="+- 0 13745 13637"/>
              <a:gd name="T29" fmla="*/ T28 w 1810"/>
              <a:gd name="T30" fmla="+- 0 6473 6334"/>
              <a:gd name="T31" fmla="*/ 6473 h 811"/>
              <a:gd name="T32" fmla="+- 0 13728 13637"/>
              <a:gd name="T33" fmla="*/ T32 w 1810"/>
              <a:gd name="T34" fmla="+- 0 6461 6334"/>
              <a:gd name="T35" fmla="*/ 6461 h 811"/>
              <a:gd name="T36" fmla="+- 0 13716 13637"/>
              <a:gd name="T37" fmla="*/ T36 w 1810"/>
              <a:gd name="T38" fmla="+- 0 6477 6334"/>
              <a:gd name="T39" fmla="*/ 6477 h 811"/>
              <a:gd name="T40" fmla="+- 0 13708 13637"/>
              <a:gd name="T41" fmla="*/ T40 w 1810"/>
              <a:gd name="T42" fmla="+- 0 6487 6334"/>
              <a:gd name="T43" fmla="*/ 6487 h 811"/>
              <a:gd name="T44" fmla="+- 0 13706 13637"/>
              <a:gd name="T45" fmla="*/ T44 w 1810"/>
              <a:gd name="T46" fmla="+- 0 6527 6334"/>
              <a:gd name="T47" fmla="*/ 6527 h 811"/>
              <a:gd name="T48" fmla="+- 0 13700 13637"/>
              <a:gd name="T49" fmla="*/ T48 w 1810"/>
              <a:gd name="T50" fmla="+- 0 6540 6334"/>
              <a:gd name="T51" fmla="*/ 6540 h 811"/>
              <a:gd name="T52" fmla="+- 0 13687 13637"/>
              <a:gd name="T53" fmla="*/ T52 w 1810"/>
              <a:gd name="T54" fmla="+- 0 6570 6334"/>
              <a:gd name="T55" fmla="*/ 6570 h 811"/>
              <a:gd name="T56" fmla="+- 0 13682 13637"/>
              <a:gd name="T57" fmla="*/ T56 w 1810"/>
              <a:gd name="T58" fmla="+- 0 6559 6334"/>
              <a:gd name="T59" fmla="*/ 6559 h 811"/>
              <a:gd name="T60" fmla="+- 0 13668 13637"/>
              <a:gd name="T61" fmla="*/ T60 w 1810"/>
              <a:gd name="T62" fmla="+- 0 6588 6334"/>
              <a:gd name="T63" fmla="*/ 6588 h 811"/>
              <a:gd name="T64" fmla="+- 0 13659 13637"/>
              <a:gd name="T65" fmla="*/ T64 w 1810"/>
              <a:gd name="T66" fmla="+- 0 6605 6334"/>
              <a:gd name="T67" fmla="*/ 6605 h 811"/>
              <a:gd name="T68" fmla="+- 0 13659 13637"/>
              <a:gd name="T69" fmla="*/ T68 w 1810"/>
              <a:gd name="T70" fmla="+- 0 6634 6334"/>
              <a:gd name="T71" fmla="*/ 6634 h 811"/>
              <a:gd name="T72" fmla="+- 0 13652 13637"/>
              <a:gd name="T73" fmla="*/ T72 w 1810"/>
              <a:gd name="T74" fmla="+- 0 6652 6334"/>
              <a:gd name="T75" fmla="*/ 6652 h 811"/>
              <a:gd name="T76" fmla="+- 0 13642 13637"/>
              <a:gd name="T77" fmla="*/ T76 w 1810"/>
              <a:gd name="T78" fmla="+- 0 6678 6334"/>
              <a:gd name="T79" fmla="*/ 6678 h 811"/>
              <a:gd name="T80" fmla="+- 0 13639 13637"/>
              <a:gd name="T81" fmla="*/ T80 w 1810"/>
              <a:gd name="T82" fmla="+- 0 6684 6334"/>
              <a:gd name="T83" fmla="*/ 6684 h 811"/>
              <a:gd name="T84" fmla="+- 0 13637 13637"/>
              <a:gd name="T85" fmla="*/ T84 w 1810"/>
              <a:gd name="T86" fmla="+- 0 6715 6334"/>
              <a:gd name="T87" fmla="*/ 6715 h 811"/>
              <a:gd name="T88" fmla="+- 0 13634 13637"/>
              <a:gd name="T89" fmla="*/ T88 w 1810"/>
              <a:gd name="T90" fmla="+- 0 6752 6334"/>
              <a:gd name="T91" fmla="*/ 6752 h 811"/>
              <a:gd name="T92" fmla="+- 0 13649 13637"/>
              <a:gd name="T93" fmla="*/ T92 w 1810"/>
              <a:gd name="T94" fmla="+- 0 6782 6334"/>
              <a:gd name="T95" fmla="*/ 6782 h 811"/>
              <a:gd name="T96" fmla="+- 0 13652 13637"/>
              <a:gd name="T97" fmla="*/ T96 w 1810"/>
              <a:gd name="T98" fmla="+- 0 6810 6334"/>
              <a:gd name="T99" fmla="*/ 6810 h 811"/>
              <a:gd name="T100" fmla="+- 0 13655 13637"/>
              <a:gd name="T101" fmla="*/ T100 w 1810"/>
              <a:gd name="T102" fmla="+- 0 6838 6334"/>
              <a:gd name="T103" fmla="*/ 6838 h 811"/>
              <a:gd name="T104" fmla="+- 0 13665 13637"/>
              <a:gd name="T105" fmla="*/ T104 w 1810"/>
              <a:gd name="T106" fmla="+- 0 6849 6334"/>
              <a:gd name="T107" fmla="*/ 6849 h 811"/>
              <a:gd name="T108" fmla="+- 0 13668 13637"/>
              <a:gd name="T109" fmla="*/ T108 w 1810"/>
              <a:gd name="T110" fmla="+- 0 6858 6334"/>
              <a:gd name="T111" fmla="*/ 6858 h 811"/>
              <a:gd name="T112" fmla="+- 0 13675 13637"/>
              <a:gd name="T113" fmla="*/ T112 w 1810"/>
              <a:gd name="T114" fmla="+- 0 6878 6334"/>
              <a:gd name="T115" fmla="*/ 6878 h 811"/>
              <a:gd name="T116" fmla="+- 0 13676 13637"/>
              <a:gd name="T117" fmla="*/ T116 w 1810"/>
              <a:gd name="T118" fmla="+- 0 6903 6334"/>
              <a:gd name="T119" fmla="*/ 6903 h 811"/>
              <a:gd name="T120" fmla="+- 0 13684 13637"/>
              <a:gd name="T121" fmla="*/ T120 w 1810"/>
              <a:gd name="T122" fmla="+- 0 6922 6334"/>
              <a:gd name="T123" fmla="*/ 6922 h 811"/>
              <a:gd name="T124" fmla="+- 0 13691 13637"/>
              <a:gd name="T125" fmla="*/ T124 w 1810"/>
              <a:gd name="T126" fmla="+- 0 6939 6334"/>
              <a:gd name="T127" fmla="*/ 6939 h 811"/>
              <a:gd name="T128" fmla="+- 0 13723 13637"/>
              <a:gd name="T129" fmla="*/ T128 w 1810"/>
              <a:gd name="T130" fmla="+- 0 6941 6334"/>
              <a:gd name="T131" fmla="*/ 6941 h 811"/>
              <a:gd name="T132" fmla="+- 0 13732 13637"/>
              <a:gd name="T133" fmla="*/ T132 w 1810"/>
              <a:gd name="T134" fmla="+- 0 6953 6334"/>
              <a:gd name="T135" fmla="*/ 6953 h 811"/>
              <a:gd name="T136" fmla="+- 0 13747 13637"/>
              <a:gd name="T137" fmla="*/ T136 w 1810"/>
              <a:gd name="T138" fmla="+- 0 6971 6334"/>
              <a:gd name="T139" fmla="*/ 6971 h 811"/>
              <a:gd name="T140" fmla="+- 0 13741 13637"/>
              <a:gd name="T141" fmla="*/ T140 w 1810"/>
              <a:gd name="T142" fmla="+- 0 6973 6334"/>
              <a:gd name="T143" fmla="*/ 6973 h 811"/>
              <a:gd name="T144" fmla="+- 0 13764 13637"/>
              <a:gd name="T145" fmla="*/ T144 w 1810"/>
              <a:gd name="T146" fmla="+- 0 6985 6334"/>
              <a:gd name="T147" fmla="*/ 6985 h 811"/>
              <a:gd name="T148" fmla="+- 0 13783 13637"/>
              <a:gd name="T149" fmla="*/ T148 w 1810"/>
              <a:gd name="T150" fmla="+- 0 6994 6334"/>
              <a:gd name="T151" fmla="*/ 6994 h 811"/>
              <a:gd name="T152" fmla="+- 0 13789 13637"/>
              <a:gd name="T153" fmla="*/ T152 w 1810"/>
              <a:gd name="T154" fmla="+- 0 6990 6334"/>
              <a:gd name="T155" fmla="*/ 6990 h 811"/>
              <a:gd name="T156" fmla="+- 0 13811 13637"/>
              <a:gd name="T157" fmla="*/ T156 w 1810"/>
              <a:gd name="T158" fmla="+- 0 7001 6334"/>
              <a:gd name="T159" fmla="*/ 7001 h 811"/>
              <a:gd name="T160" fmla="+- 0 13823 13637"/>
              <a:gd name="T161" fmla="*/ T160 w 1810"/>
              <a:gd name="T162" fmla="+- 0 7007 6334"/>
              <a:gd name="T163" fmla="*/ 7007 h 811"/>
              <a:gd name="T164" fmla="+- 0 13832 13637"/>
              <a:gd name="T165" fmla="*/ T164 w 1810"/>
              <a:gd name="T166" fmla="+- 0 7011 6334"/>
              <a:gd name="T167" fmla="*/ 7011 h 811"/>
              <a:gd name="T168" fmla="+- 0 13859 13637"/>
              <a:gd name="T169" fmla="*/ T168 w 1810"/>
              <a:gd name="T170" fmla="+- 0 7017 6334"/>
              <a:gd name="T171" fmla="*/ 7017 h 811"/>
              <a:gd name="T172" fmla="+- 0 13883 13637"/>
              <a:gd name="T173" fmla="*/ T172 w 1810"/>
              <a:gd name="T174" fmla="+- 0 7023 6334"/>
              <a:gd name="T175" fmla="*/ 7023 h 811"/>
              <a:gd name="T176" fmla="+- 0 13897 13637"/>
              <a:gd name="T177" fmla="*/ T176 w 1810"/>
              <a:gd name="T178" fmla="+- 0 7044 6334"/>
              <a:gd name="T179" fmla="*/ 7044 h 811"/>
              <a:gd name="T180" fmla="+- 0 13906 13637"/>
              <a:gd name="T181" fmla="*/ T180 w 1810"/>
              <a:gd name="T182" fmla="+- 0 7048 6334"/>
              <a:gd name="T183" fmla="*/ 7048 h 811"/>
              <a:gd name="T184" fmla="+- 0 13926 13637"/>
              <a:gd name="T185" fmla="*/ T184 w 1810"/>
              <a:gd name="T186" fmla="+- 0 7057 6334"/>
              <a:gd name="T187" fmla="*/ 7057 h 811"/>
              <a:gd name="T188" fmla="+- 0 13969 13637"/>
              <a:gd name="T189" fmla="*/ T188 w 1810"/>
              <a:gd name="T190" fmla="+- 0 7054 6334"/>
              <a:gd name="T191" fmla="*/ 7054 h 811"/>
              <a:gd name="T192" fmla="+- 0 13986 13637"/>
              <a:gd name="T193" fmla="*/ T192 w 1810"/>
              <a:gd name="T194" fmla="+- 0 7064 6334"/>
              <a:gd name="T195" fmla="*/ 7064 h 811"/>
              <a:gd name="T196" fmla="+- 0 14018 13637"/>
              <a:gd name="T197" fmla="*/ T196 w 1810"/>
              <a:gd name="T198" fmla="+- 0 7082 6334"/>
              <a:gd name="T199" fmla="*/ 7082 h 811"/>
              <a:gd name="T200" fmla="+- 0 14026 13637"/>
              <a:gd name="T201" fmla="*/ T200 w 1810"/>
              <a:gd name="T202" fmla="+- 0 7099 6334"/>
              <a:gd name="T203" fmla="*/ 7099 h 811"/>
              <a:gd name="T204" fmla="+- 0 14065 13637"/>
              <a:gd name="T205" fmla="*/ T204 w 1810"/>
              <a:gd name="T206" fmla="+- 0 7112 6334"/>
              <a:gd name="T207" fmla="*/ 7112 h 811"/>
              <a:gd name="T208" fmla="+- 0 14090 13637"/>
              <a:gd name="T209" fmla="*/ T208 w 1810"/>
              <a:gd name="T210" fmla="+- 0 7120 6334"/>
              <a:gd name="T211" fmla="*/ 7120 h 811"/>
              <a:gd name="T212" fmla="+- 0 14120 13637"/>
              <a:gd name="T213" fmla="*/ T212 w 1810"/>
              <a:gd name="T214" fmla="+- 0 7118 6334"/>
              <a:gd name="T215" fmla="*/ 7118 h 811"/>
              <a:gd name="T216" fmla="+- 0 14145 13637"/>
              <a:gd name="T217" fmla="*/ T216 w 1810"/>
              <a:gd name="T218" fmla="+- 0 7128 6334"/>
              <a:gd name="T219" fmla="*/ 7128 h 811"/>
              <a:gd name="T220" fmla="+- 0 14167 13637"/>
              <a:gd name="T221" fmla="*/ T220 w 1810"/>
              <a:gd name="T222" fmla="+- 0 7137 6334"/>
              <a:gd name="T223" fmla="*/ 7137 h 811"/>
              <a:gd name="T224" fmla="+- 0 14175 13637"/>
              <a:gd name="T225" fmla="*/ T224 w 1810"/>
              <a:gd name="T226" fmla="+- 0 7141 6334"/>
              <a:gd name="T227" fmla="*/ 7141 h 811"/>
              <a:gd name="T228" fmla="+- 0 14192 13637"/>
              <a:gd name="T229" fmla="*/ T228 w 1810"/>
              <a:gd name="T230" fmla="+- 0 7144 6334"/>
              <a:gd name="T231" fmla="*/ 7144 h 811"/>
              <a:gd name="T232" fmla="+- 0 14356 13637"/>
              <a:gd name="T233" fmla="*/ T232 w 1810"/>
              <a:gd name="T234" fmla="+- 0 7170 6334"/>
              <a:gd name="T235" fmla="*/ 7170 h 811"/>
              <a:gd name="T236" fmla="+- 0 14561 13637"/>
              <a:gd name="T237" fmla="*/ T236 w 1810"/>
              <a:gd name="T238" fmla="+- 0 7143 6334"/>
              <a:gd name="T239" fmla="*/ 7143 h 811"/>
              <a:gd name="T240" fmla="+- 0 14716 13637"/>
              <a:gd name="T241" fmla="*/ T240 w 1810"/>
              <a:gd name="T242" fmla="+- 0 7128 6334"/>
              <a:gd name="T243" fmla="*/ 7128 h 811"/>
              <a:gd name="T244" fmla="+- 0 14841 13637"/>
              <a:gd name="T245" fmla="*/ T244 w 1810"/>
              <a:gd name="T246" fmla="+- 0 7116 6334"/>
              <a:gd name="T247" fmla="*/ 7116 h 811"/>
              <a:gd name="T248" fmla="+- 0 14980 13637"/>
              <a:gd name="T249" fmla="*/ T248 w 1810"/>
              <a:gd name="T250" fmla="+- 0 7125 6334"/>
              <a:gd name="T251" fmla="*/ 7125 h 811"/>
              <a:gd name="T252" fmla="+- 0 15097 13637"/>
              <a:gd name="T253" fmla="*/ T252 w 1810"/>
              <a:gd name="T254" fmla="+- 0 7112 6334"/>
              <a:gd name="T255" fmla="*/ 7112 h 81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1810" h="811" extrusionOk="0">
                <a:moveTo>
                  <a:pt x="254" y="48"/>
                </a:moveTo>
                <a:cubicBezTo>
                  <a:pt x="231" y="58"/>
                  <a:pt x="217" y="72"/>
                  <a:pt x="206" y="80"/>
                </a:cubicBezTo>
                <a:cubicBezTo>
                  <a:pt x="184" y="95"/>
                  <a:pt x="151" y="112"/>
                  <a:pt x="127" y="127"/>
                </a:cubicBezTo>
                <a:cubicBezTo>
                  <a:pt x="108" y="139"/>
                  <a:pt x="91" y="127"/>
                  <a:pt x="79" y="143"/>
                </a:cubicBezTo>
                <a:cubicBezTo>
                  <a:pt x="71" y="153"/>
                  <a:pt x="69" y="193"/>
                  <a:pt x="63" y="206"/>
                </a:cubicBezTo>
                <a:cubicBezTo>
                  <a:pt x="50" y="236"/>
                  <a:pt x="45" y="225"/>
                  <a:pt x="31" y="254"/>
                </a:cubicBezTo>
                <a:cubicBezTo>
                  <a:pt x="22" y="271"/>
                  <a:pt x="22" y="300"/>
                  <a:pt x="15" y="318"/>
                </a:cubicBezTo>
                <a:cubicBezTo>
                  <a:pt x="5" y="344"/>
                  <a:pt x="2" y="350"/>
                  <a:pt x="0" y="381"/>
                </a:cubicBezTo>
                <a:cubicBezTo>
                  <a:pt x="-3" y="418"/>
                  <a:pt x="12" y="448"/>
                  <a:pt x="15" y="476"/>
                </a:cubicBezTo>
                <a:cubicBezTo>
                  <a:pt x="18" y="504"/>
                  <a:pt x="28" y="515"/>
                  <a:pt x="31" y="524"/>
                </a:cubicBezTo>
                <a:cubicBezTo>
                  <a:pt x="38" y="544"/>
                  <a:pt x="39" y="569"/>
                  <a:pt x="47" y="588"/>
                </a:cubicBezTo>
                <a:cubicBezTo>
                  <a:pt x="54" y="605"/>
                  <a:pt x="86" y="607"/>
                  <a:pt x="95" y="619"/>
                </a:cubicBezTo>
                <a:cubicBezTo>
                  <a:pt x="110" y="637"/>
                  <a:pt x="104" y="639"/>
                  <a:pt x="127" y="651"/>
                </a:cubicBezTo>
                <a:cubicBezTo>
                  <a:pt x="146" y="660"/>
                  <a:pt x="152" y="656"/>
                  <a:pt x="174" y="667"/>
                </a:cubicBezTo>
                <a:cubicBezTo>
                  <a:pt x="186" y="673"/>
                  <a:pt x="195" y="677"/>
                  <a:pt x="222" y="683"/>
                </a:cubicBezTo>
                <a:cubicBezTo>
                  <a:pt x="246" y="689"/>
                  <a:pt x="260" y="710"/>
                  <a:pt x="269" y="714"/>
                </a:cubicBezTo>
                <a:cubicBezTo>
                  <a:pt x="289" y="723"/>
                  <a:pt x="332" y="720"/>
                  <a:pt x="349" y="730"/>
                </a:cubicBezTo>
                <a:cubicBezTo>
                  <a:pt x="381" y="748"/>
                  <a:pt x="389" y="765"/>
                  <a:pt x="428" y="778"/>
                </a:cubicBezTo>
                <a:cubicBezTo>
                  <a:pt x="453" y="786"/>
                  <a:pt x="483" y="784"/>
                  <a:pt x="508" y="794"/>
                </a:cubicBezTo>
                <a:cubicBezTo>
                  <a:pt x="530" y="803"/>
                  <a:pt x="538" y="807"/>
                  <a:pt x="555" y="810"/>
                </a:cubicBezTo>
                <a:cubicBezTo>
                  <a:pt x="719" y="836"/>
                  <a:pt x="924" y="809"/>
                  <a:pt x="1079" y="794"/>
                </a:cubicBezTo>
                <a:cubicBezTo>
                  <a:pt x="1204" y="782"/>
                  <a:pt x="1343" y="791"/>
                  <a:pt x="1460" y="778"/>
                </a:cubicBezTo>
                <a:cubicBezTo>
                  <a:pt x="1495" y="774"/>
                  <a:pt x="1504" y="775"/>
                  <a:pt x="1524" y="762"/>
                </a:cubicBezTo>
                <a:cubicBezTo>
                  <a:pt x="1530" y="758"/>
                  <a:pt x="1567" y="716"/>
                  <a:pt x="1571" y="714"/>
                </a:cubicBezTo>
                <a:cubicBezTo>
                  <a:pt x="1590" y="704"/>
                  <a:pt x="1615" y="707"/>
                  <a:pt x="1635" y="699"/>
                </a:cubicBezTo>
                <a:cubicBezTo>
                  <a:pt x="1658" y="689"/>
                  <a:pt x="1652" y="679"/>
                  <a:pt x="1667" y="667"/>
                </a:cubicBezTo>
                <a:cubicBezTo>
                  <a:pt x="1689" y="650"/>
                  <a:pt x="1717" y="636"/>
                  <a:pt x="1730" y="619"/>
                </a:cubicBezTo>
                <a:cubicBezTo>
                  <a:pt x="1741" y="605"/>
                  <a:pt x="1752" y="588"/>
                  <a:pt x="1762" y="556"/>
                </a:cubicBezTo>
                <a:cubicBezTo>
                  <a:pt x="1777" y="507"/>
                  <a:pt x="1802" y="448"/>
                  <a:pt x="1809" y="397"/>
                </a:cubicBezTo>
                <a:cubicBezTo>
                  <a:pt x="1814" y="359"/>
                  <a:pt x="1808" y="332"/>
                  <a:pt x="1793" y="302"/>
                </a:cubicBezTo>
                <a:cubicBezTo>
                  <a:pt x="1785" y="287"/>
                  <a:pt x="1768" y="258"/>
                  <a:pt x="1762" y="254"/>
                </a:cubicBezTo>
                <a:cubicBezTo>
                  <a:pt x="1736" y="237"/>
                  <a:pt x="1709" y="235"/>
                  <a:pt x="1682" y="222"/>
                </a:cubicBezTo>
                <a:cubicBezTo>
                  <a:pt x="1678" y="220"/>
                  <a:pt x="1650" y="200"/>
                  <a:pt x="1635" y="191"/>
                </a:cubicBezTo>
                <a:cubicBezTo>
                  <a:pt x="1614" y="179"/>
                  <a:pt x="1579" y="150"/>
                  <a:pt x="1555" y="143"/>
                </a:cubicBezTo>
                <a:cubicBezTo>
                  <a:pt x="1532" y="136"/>
                  <a:pt x="1499" y="130"/>
                  <a:pt x="1492" y="127"/>
                </a:cubicBezTo>
                <a:cubicBezTo>
                  <a:pt x="1464" y="116"/>
                  <a:pt x="1428" y="104"/>
                  <a:pt x="1397" y="95"/>
                </a:cubicBezTo>
                <a:cubicBezTo>
                  <a:pt x="1365" y="86"/>
                  <a:pt x="1336" y="75"/>
                  <a:pt x="1301" y="64"/>
                </a:cubicBezTo>
                <a:cubicBezTo>
                  <a:pt x="1276" y="56"/>
                  <a:pt x="1251" y="37"/>
                  <a:pt x="1222" y="32"/>
                </a:cubicBezTo>
                <a:cubicBezTo>
                  <a:pt x="1198" y="28"/>
                  <a:pt x="1161" y="18"/>
                  <a:pt x="1143" y="16"/>
                </a:cubicBezTo>
                <a:cubicBezTo>
                  <a:pt x="1090" y="9"/>
                  <a:pt x="998" y="4"/>
                  <a:pt x="968" y="0"/>
                </a:cubicBezTo>
                <a:cubicBezTo>
                  <a:pt x="839" y="-16"/>
                  <a:pt x="690" y="5"/>
                  <a:pt x="571" y="16"/>
                </a:cubicBezTo>
                <a:cubicBezTo>
                  <a:pt x="516" y="21"/>
                  <a:pt x="465" y="19"/>
                  <a:pt x="412" y="32"/>
                </a:cubicBezTo>
                <a:cubicBezTo>
                  <a:pt x="388" y="38"/>
                  <a:pt x="376" y="45"/>
                  <a:pt x="349" y="48"/>
                </a:cubicBezTo>
                <a:cubicBezTo>
                  <a:pt x="318" y="51"/>
                  <a:pt x="311" y="54"/>
                  <a:pt x="285" y="64"/>
                </a:cubicBezTo>
                <a:cubicBezTo>
                  <a:pt x="260" y="73"/>
                  <a:pt x="254" y="65"/>
                  <a:pt x="238" y="80"/>
                </a:cubicBezTo>
                <a:cubicBezTo>
                  <a:pt x="238" y="85"/>
                  <a:pt x="238" y="90"/>
                  <a:pt x="238" y="95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6" name="Comment 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6343650" y="2749550"/>
            <a:ext cx="639763" cy="307975"/>
          </a:xfrm>
          <a:custGeom>
            <a:avLst/>
            <a:gdLst>
              <a:gd name="T0" fmla="+- 0 18399 17621"/>
              <a:gd name="T1" fmla="*/ T0 w 1779"/>
              <a:gd name="T2" fmla="+- 0 7668 7636"/>
              <a:gd name="T3" fmla="*/ 7668 h 858"/>
              <a:gd name="T4" fmla="+- 0 18354 17621"/>
              <a:gd name="T5" fmla="*/ T4 w 1779"/>
              <a:gd name="T6" fmla="+- 0 7668 7636"/>
              <a:gd name="T7" fmla="*/ 7668 h 858"/>
              <a:gd name="T8" fmla="+- 0 18309 17621"/>
              <a:gd name="T9" fmla="*/ T8 w 1779"/>
              <a:gd name="T10" fmla="+- 0 7680 7636"/>
              <a:gd name="T11" fmla="*/ 7680 h 858"/>
              <a:gd name="T12" fmla="+- 0 18272 17621"/>
              <a:gd name="T13" fmla="*/ T12 w 1779"/>
              <a:gd name="T14" fmla="+- 0 7684 7636"/>
              <a:gd name="T15" fmla="*/ 7684 h 858"/>
              <a:gd name="T16" fmla="+- 0 18221 17621"/>
              <a:gd name="T17" fmla="*/ T16 w 1779"/>
              <a:gd name="T18" fmla="+- 0 7690 7636"/>
              <a:gd name="T19" fmla="*/ 7690 h 858"/>
              <a:gd name="T20" fmla="+- 0 18157 17621"/>
              <a:gd name="T21" fmla="*/ T20 w 1779"/>
              <a:gd name="T22" fmla="+- 0 7695 7636"/>
              <a:gd name="T23" fmla="*/ 7695 h 858"/>
              <a:gd name="T24" fmla="+- 0 18113 17621"/>
              <a:gd name="T25" fmla="*/ T24 w 1779"/>
              <a:gd name="T26" fmla="+- 0 7699 7636"/>
              <a:gd name="T27" fmla="*/ 7699 h 858"/>
              <a:gd name="T28" fmla="+- 0 18077 17621"/>
              <a:gd name="T29" fmla="*/ T28 w 1779"/>
              <a:gd name="T30" fmla="+- 0 7702 7636"/>
              <a:gd name="T31" fmla="*/ 7702 h 858"/>
              <a:gd name="T32" fmla="+- 0 18014 17621"/>
              <a:gd name="T33" fmla="*/ T32 w 1779"/>
              <a:gd name="T34" fmla="+- 0 7713 7636"/>
              <a:gd name="T35" fmla="*/ 7713 h 858"/>
              <a:gd name="T36" fmla="+- 0 18002 17621"/>
              <a:gd name="T37" fmla="*/ T36 w 1779"/>
              <a:gd name="T38" fmla="+- 0 7715 7636"/>
              <a:gd name="T39" fmla="*/ 7715 h 858"/>
              <a:gd name="T40" fmla="+- 0 17966 17621"/>
              <a:gd name="T41" fmla="*/ T40 w 1779"/>
              <a:gd name="T42" fmla="+- 0 7720 7636"/>
              <a:gd name="T43" fmla="*/ 7720 h 858"/>
              <a:gd name="T44" fmla="+- 0 17953 17621"/>
              <a:gd name="T45" fmla="*/ T44 w 1779"/>
              <a:gd name="T46" fmla="+- 0 7711 7636"/>
              <a:gd name="T47" fmla="*/ 7711 h 858"/>
              <a:gd name="T48" fmla="+- 0 17923 17621"/>
              <a:gd name="T49" fmla="*/ T48 w 1779"/>
              <a:gd name="T50" fmla="+- 0 7731 7636"/>
              <a:gd name="T51" fmla="*/ 7731 h 858"/>
              <a:gd name="T52" fmla="+- 0 17900 17621"/>
              <a:gd name="T53" fmla="*/ T52 w 1779"/>
              <a:gd name="T54" fmla="+- 0 7746 7636"/>
              <a:gd name="T55" fmla="*/ 7746 h 858"/>
              <a:gd name="T56" fmla="+- 0 17889 17621"/>
              <a:gd name="T57" fmla="*/ T56 w 1779"/>
              <a:gd name="T58" fmla="+- 0 7751 7636"/>
              <a:gd name="T59" fmla="*/ 7751 h 858"/>
              <a:gd name="T60" fmla="+- 0 17875 17621"/>
              <a:gd name="T61" fmla="*/ T60 w 1779"/>
              <a:gd name="T62" fmla="+- 0 7763 7636"/>
              <a:gd name="T63" fmla="*/ 7763 h 858"/>
              <a:gd name="T64" fmla="+- 0 17859 17621"/>
              <a:gd name="T65" fmla="*/ T64 w 1779"/>
              <a:gd name="T66" fmla="+- 0 7776 7636"/>
              <a:gd name="T67" fmla="*/ 7776 h 858"/>
              <a:gd name="T68" fmla="+- 0 17831 17621"/>
              <a:gd name="T69" fmla="*/ T68 w 1779"/>
              <a:gd name="T70" fmla="+- 0 7783 7636"/>
              <a:gd name="T71" fmla="*/ 7783 h 858"/>
              <a:gd name="T72" fmla="+- 0 17812 17621"/>
              <a:gd name="T73" fmla="*/ T72 w 1779"/>
              <a:gd name="T74" fmla="+- 0 7795 7636"/>
              <a:gd name="T75" fmla="*/ 7795 h 858"/>
              <a:gd name="T76" fmla="+- 0 17788 17621"/>
              <a:gd name="T77" fmla="*/ T76 w 1779"/>
              <a:gd name="T78" fmla="+- 0 7810 7636"/>
              <a:gd name="T79" fmla="*/ 7810 h 858"/>
              <a:gd name="T80" fmla="+- 0 17769 17621"/>
              <a:gd name="T81" fmla="*/ T80 w 1779"/>
              <a:gd name="T82" fmla="+- 0 7826 7636"/>
              <a:gd name="T83" fmla="*/ 7826 h 858"/>
              <a:gd name="T84" fmla="+- 0 17748 17621"/>
              <a:gd name="T85" fmla="*/ T84 w 1779"/>
              <a:gd name="T86" fmla="+- 0 7842 7636"/>
              <a:gd name="T87" fmla="*/ 7842 h 858"/>
              <a:gd name="T88" fmla="+- 0 17741 17621"/>
              <a:gd name="T89" fmla="*/ T88 w 1779"/>
              <a:gd name="T90" fmla="+- 0 7848 7636"/>
              <a:gd name="T91" fmla="*/ 7848 h 858"/>
              <a:gd name="T92" fmla="+- 0 17722 17621"/>
              <a:gd name="T93" fmla="*/ T92 w 1779"/>
              <a:gd name="T94" fmla="+- 0 7887 7636"/>
              <a:gd name="T95" fmla="*/ 7887 h 858"/>
              <a:gd name="T96" fmla="+- 0 17716 17621"/>
              <a:gd name="T97" fmla="*/ T96 w 1779"/>
              <a:gd name="T98" fmla="+- 0 7890 7636"/>
              <a:gd name="T99" fmla="*/ 7890 h 858"/>
              <a:gd name="T100" fmla="+- 0 17692 17621"/>
              <a:gd name="T101" fmla="*/ T100 w 1779"/>
              <a:gd name="T102" fmla="+- 0 7904 7636"/>
              <a:gd name="T103" fmla="*/ 7904 h 858"/>
              <a:gd name="T104" fmla="+- 0 17682 17621"/>
              <a:gd name="T105" fmla="*/ T104 w 1779"/>
              <a:gd name="T106" fmla="+- 0 7906 7636"/>
              <a:gd name="T107" fmla="*/ 7906 h 858"/>
              <a:gd name="T108" fmla="+- 0 17669 17621"/>
              <a:gd name="T109" fmla="*/ T108 w 1779"/>
              <a:gd name="T110" fmla="+- 0 7922 7636"/>
              <a:gd name="T111" fmla="*/ 7922 h 858"/>
              <a:gd name="T112" fmla="+- 0 17657 17621"/>
              <a:gd name="T113" fmla="*/ T112 w 1779"/>
              <a:gd name="T114" fmla="+- 0 7936 7636"/>
              <a:gd name="T115" fmla="*/ 7936 h 858"/>
              <a:gd name="T116" fmla="+- 0 17642 17621"/>
              <a:gd name="T117" fmla="*/ T116 w 1779"/>
              <a:gd name="T118" fmla="+- 0 7950 7636"/>
              <a:gd name="T119" fmla="*/ 7950 h 858"/>
              <a:gd name="T120" fmla="+- 0 17637 17621"/>
              <a:gd name="T121" fmla="*/ T120 w 1779"/>
              <a:gd name="T122" fmla="+- 0 7985 7636"/>
              <a:gd name="T123" fmla="*/ 7985 h 858"/>
              <a:gd name="T124" fmla="+- 0 17634 17621"/>
              <a:gd name="T125" fmla="*/ T124 w 1779"/>
              <a:gd name="T126" fmla="+- 0 8006 7636"/>
              <a:gd name="T127" fmla="*/ 8006 h 858"/>
              <a:gd name="T128" fmla="+- 0 17623 17621"/>
              <a:gd name="T129" fmla="*/ T128 w 1779"/>
              <a:gd name="T130" fmla="+- 0 8034 7636"/>
              <a:gd name="T131" fmla="*/ 8034 h 858"/>
              <a:gd name="T132" fmla="+- 0 17621 17621"/>
              <a:gd name="T133" fmla="*/ T132 w 1779"/>
              <a:gd name="T134" fmla="+- 0 8049 7636"/>
              <a:gd name="T135" fmla="*/ 8049 h 858"/>
              <a:gd name="T136" fmla="+- 0 17614 17621"/>
              <a:gd name="T137" fmla="*/ T136 w 1779"/>
              <a:gd name="T138" fmla="+- 0 8100 7636"/>
              <a:gd name="T139" fmla="*/ 8100 h 858"/>
              <a:gd name="T140" fmla="+- 0 17617 17621"/>
              <a:gd name="T141" fmla="*/ T140 w 1779"/>
              <a:gd name="T142" fmla="+- 0 8166 7636"/>
              <a:gd name="T143" fmla="*/ 8166 h 858"/>
              <a:gd name="T144" fmla="+- 0 17637 17621"/>
              <a:gd name="T145" fmla="*/ T144 w 1779"/>
              <a:gd name="T146" fmla="+- 0 8207 7636"/>
              <a:gd name="T147" fmla="*/ 8207 h 858"/>
              <a:gd name="T148" fmla="+- 0 17651 17621"/>
              <a:gd name="T149" fmla="*/ T148 w 1779"/>
              <a:gd name="T150" fmla="+- 0 8235 7636"/>
              <a:gd name="T151" fmla="*/ 8235 h 858"/>
              <a:gd name="T152" fmla="+- 0 17668 17621"/>
              <a:gd name="T153" fmla="*/ T152 w 1779"/>
              <a:gd name="T154" fmla="+- 0 8257 7636"/>
              <a:gd name="T155" fmla="*/ 8257 h 858"/>
              <a:gd name="T156" fmla="+- 0 17685 17621"/>
              <a:gd name="T157" fmla="*/ T156 w 1779"/>
              <a:gd name="T158" fmla="+- 0 8271 7636"/>
              <a:gd name="T159" fmla="*/ 8271 h 858"/>
              <a:gd name="T160" fmla="+- 0 17700 17621"/>
              <a:gd name="T161" fmla="*/ T160 w 1779"/>
              <a:gd name="T162" fmla="+- 0 8284 7636"/>
              <a:gd name="T163" fmla="*/ 8284 h 858"/>
              <a:gd name="T164" fmla="+- 0 17719 17621"/>
              <a:gd name="T165" fmla="*/ T164 w 1779"/>
              <a:gd name="T166" fmla="+- 0 8304 7636"/>
              <a:gd name="T167" fmla="*/ 8304 h 858"/>
              <a:gd name="T168" fmla="+- 0 17732 17621"/>
              <a:gd name="T169" fmla="*/ T168 w 1779"/>
              <a:gd name="T170" fmla="+- 0 8318 7636"/>
              <a:gd name="T171" fmla="*/ 8318 h 858"/>
              <a:gd name="T172" fmla="+- 0 17757 17621"/>
              <a:gd name="T173" fmla="*/ T172 w 1779"/>
              <a:gd name="T174" fmla="+- 0 8345 7636"/>
              <a:gd name="T175" fmla="*/ 8345 h 858"/>
              <a:gd name="T176" fmla="+- 0 17794 17621"/>
              <a:gd name="T177" fmla="*/ T176 w 1779"/>
              <a:gd name="T178" fmla="+- 0 8378 7636"/>
              <a:gd name="T179" fmla="*/ 8378 h 858"/>
              <a:gd name="T180" fmla="+- 0 17828 17621"/>
              <a:gd name="T181" fmla="*/ T180 w 1779"/>
              <a:gd name="T182" fmla="+- 0 8398 7636"/>
              <a:gd name="T183" fmla="*/ 8398 h 858"/>
              <a:gd name="T184" fmla="+- 0 17849 17621"/>
              <a:gd name="T185" fmla="*/ T184 w 1779"/>
              <a:gd name="T186" fmla="+- 0 8411 7636"/>
              <a:gd name="T187" fmla="*/ 8411 h 858"/>
              <a:gd name="T188" fmla="+- 0 17883 17621"/>
              <a:gd name="T189" fmla="*/ T188 w 1779"/>
              <a:gd name="T190" fmla="+- 0 8435 7636"/>
              <a:gd name="T191" fmla="*/ 8435 h 858"/>
              <a:gd name="T192" fmla="+- 0 17907 17621"/>
              <a:gd name="T193" fmla="*/ T192 w 1779"/>
              <a:gd name="T194" fmla="+- 0 8446 7636"/>
              <a:gd name="T195" fmla="*/ 8446 h 858"/>
              <a:gd name="T196" fmla="+- 0 17928 17621"/>
              <a:gd name="T197" fmla="*/ T196 w 1779"/>
              <a:gd name="T198" fmla="+- 0 8456 7636"/>
              <a:gd name="T199" fmla="*/ 8456 h 858"/>
              <a:gd name="T200" fmla="+- 0 17932 17621"/>
              <a:gd name="T201" fmla="*/ T200 w 1779"/>
              <a:gd name="T202" fmla="+- 0 8472 7636"/>
              <a:gd name="T203" fmla="*/ 8472 h 858"/>
              <a:gd name="T204" fmla="+- 0 17955 17621"/>
              <a:gd name="T205" fmla="*/ T204 w 1779"/>
              <a:gd name="T206" fmla="+- 0 8477 7636"/>
              <a:gd name="T207" fmla="*/ 8477 h 858"/>
              <a:gd name="T208" fmla="+- 0 18001 17621"/>
              <a:gd name="T209" fmla="*/ T208 w 1779"/>
              <a:gd name="T210" fmla="+- 0 8487 7636"/>
              <a:gd name="T211" fmla="*/ 8487 h 858"/>
              <a:gd name="T212" fmla="+- 0 18069 17621"/>
              <a:gd name="T213" fmla="*/ T212 w 1779"/>
              <a:gd name="T214" fmla="+- 0 8488 7636"/>
              <a:gd name="T215" fmla="*/ 8488 h 858"/>
              <a:gd name="T216" fmla="+- 0 18113 17621"/>
              <a:gd name="T217" fmla="*/ T216 w 1779"/>
              <a:gd name="T218" fmla="+- 0 8493 7636"/>
              <a:gd name="T219" fmla="*/ 8493 h 858"/>
              <a:gd name="T220" fmla="+- 0 18395 17621"/>
              <a:gd name="T221" fmla="*/ T220 w 1779"/>
              <a:gd name="T222" fmla="+- 0 8525 7636"/>
              <a:gd name="T223" fmla="*/ 8525 h 858"/>
              <a:gd name="T224" fmla="+- 0 18732 17621"/>
              <a:gd name="T225" fmla="*/ T224 w 1779"/>
              <a:gd name="T226" fmla="+- 0 8502 7636"/>
              <a:gd name="T227" fmla="*/ 8502 h 858"/>
              <a:gd name="T228" fmla="+- 0 19002 17621"/>
              <a:gd name="T229" fmla="*/ T228 w 1779"/>
              <a:gd name="T230" fmla="+- 0 8477 7636"/>
              <a:gd name="T231" fmla="*/ 8477 h 858"/>
              <a:gd name="T232" fmla="+- 0 19056 17621"/>
              <a:gd name="T233" fmla="*/ T232 w 1779"/>
              <a:gd name="T234" fmla="+- 0 8472 7636"/>
              <a:gd name="T235" fmla="*/ 8472 h 858"/>
              <a:gd name="T236" fmla="+- 0 19081 17621"/>
              <a:gd name="T237" fmla="*/ T236 w 1779"/>
              <a:gd name="T238" fmla="+- 0 8461 7636"/>
              <a:gd name="T239" fmla="*/ 8461 h 858"/>
              <a:gd name="T240" fmla="+- 0 19129 17621"/>
              <a:gd name="T241" fmla="*/ T240 w 1779"/>
              <a:gd name="T242" fmla="+- 0 8446 7636"/>
              <a:gd name="T243" fmla="*/ 8446 h 858"/>
              <a:gd name="T244" fmla="+- 0 19153 17621"/>
              <a:gd name="T245" fmla="*/ T244 w 1779"/>
              <a:gd name="T246" fmla="+- 0 8439 7636"/>
              <a:gd name="T247" fmla="*/ 8439 h 858"/>
              <a:gd name="T248" fmla="+- 0 19239 17621"/>
              <a:gd name="T249" fmla="*/ T248 w 1779"/>
              <a:gd name="T250" fmla="+- 0 8432 7636"/>
              <a:gd name="T251" fmla="*/ 8432 h 858"/>
              <a:gd name="T252" fmla="+- 0 19256 17621"/>
              <a:gd name="T253" fmla="*/ T252 w 1779"/>
              <a:gd name="T254" fmla="+- 0 8414 7636"/>
              <a:gd name="T255" fmla="*/ 8414 h 85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1779" h="858" extrusionOk="0">
                <a:moveTo>
                  <a:pt x="778" y="32"/>
                </a:moveTo>
                <a:cubicBezTo>
                  <a:pt x="733" y="32"/>
                  <a:pt x="688" y="44"/>
                  <a:pt x="651" y="48"/>
                </a:cubicBezTo>
                <a:cubicBezTo>
                  <a:pt x="600" y="54"/>
                  <a:pt x="536" y="59"/>
                  <a:pt x="492" y="63"/>
                </a:cubicBezTo>
                <a:cubicBezTo>
                  <a:pt x="456" y="66"/>
                  <a:pt x="393" y="77"/>
                  <a:pt x="381" y="79"/>
                </a:cubicBezTo>
                <a:cubicBezTo>
                  <a:pt x="345" y="84"/>
                  <a:pt x="332" y="75"/>
                  <a:pt x="302" y="95"/>
                </a:cubicBezTo>
                <a:cubicBezTo>
                  <a:pt x="279" y="110"/>
                  <a:pt x="268" y="115"/>
                  <a:pt x="254" y="127"/>
                </a:cubicBezTo>
                <a:cubicBezTo>
                  <a:pt x="238" y="140"/>
                  <a:pt x="210" y="147"/>
                  <a:pt x="191" y="159"/>
                </a:cubicBezTo>
                <a:cubicBezTo>
                  <a:pt x="167" y="174"/>
                  <a:pt x="148" y="190"/>
                  <a:pt x="127" y="206"/>
                </a:cubicBezTo>
                <a:cubicBezTo>
                  <a:pt x="120" y="212"/>
                  <a:pt x="101" y="251"/>
                  <a:pt x="95" y="254"/>
                </a:cubicBezTo>
                <a:cubicBezTo>
                  <a:pt x="71" y="268"/>
                  <a:pt x="61" y="270"/>
                  <a:pt x="48" y="286"/>
                </a:cubicBezTo>
                <a:cubicBezTo>
                  <a:pt x="36" y="300"/>
                  <a:pt x="21" y="314"/>
                  <a:pt x="16" y="349"/>
                </a:cubicBezTo>
                <a:cubicBezTo>
                  <a:pt x="13" y="370"/>
                  <a:pt x="2" y="398"/>
                  <a:pt x="0" y="413"/>
                </a:cubicBezTo>
                <a:cubicBezTo>
                  <a:pt x="-7" y="464"/>
                  <a:pt x="-4" y="530"/>
                  <a:pt x="16" y="571"/>
                </a:cubicBezTo>
                <a:cubicBezTo>
                  <a:pt x="30" y="599"/>
                  <a:pt x="47" y="621"/>
                  <a:pt x="64" y="635"/>
                </a:cubicBezTo>
                <a:cubicBezTo>
                  <a:pt x="79" y="648"/>
                  <a:pt x="98" y="668"/>
                  <a:pt x="111" y="682"/>
                </a:cubicBezTo>
                <a:cubicBezTo>
                  <a:pt x="136" y="709"/>
                  <a:pt x="173" y="742"/>
                  <a:pt x="207" y="762"/>
                </a:cubicBezTo>
                <a:cubicBezTo>
                  <a:pt x="228" y="775"/>
                  <a:pt x="262" y="799"/>
                  <a:pt x="286" y="810"/>
                </a:cubicBezTo>
                <a:cubicBezTo>
                  <a:pt x="307" y="820"/>
                  <a:pt x="311" y="836"/>
                  <a:pt x="334" y="841"/>
                </a:cubicBezTo>
                <a:cubicBezTo>
                  <a:pt x="380" y="851"/>
                  <a:pt x="448" y="852"/>
                  <a:pt x="492" y="857"/>
                </a:cubicBezTo>
                <a:cubicBezTo>
                  <a:pt x="774" y="889"/>
                  <a:pt x="1111" y="866"/>
                  <a:pt x="1381" y="841"/>
                </a:cubicBezTo>
                <a:cubicBezTo>
                  <a:pt x="1435" y="836"/>
                  <a:pt x="1460" y="825"/>
                  <a:pt x="1508" y="810"/>
                </a:cubicBezTo>
                <a:cubicBezTo>
                  <a:pt x="1532" y="803"/>
                  <a:pt x="1618" y="796"/>
                  <a:pt x="1635" y="778"/>
                </a:cubicBezTo>
                <a:cubicBezTo>
                  <a:pt x="1679" y="732"/>
                  <a:pt x="1654" y="727"/>
                  <a:pt x="1667" y="651"/>
                </a:cubicBezTo>
                <a:cubicBezTo>
                  <a:pt x="1669" y="637"/>
                  <a:pt x="1676" y="600"/>
                  <a:pt x="1683" y="587"/>
                </a:cubicBezTo>
                <a:cubicBezTo>
                  <a:pt x="1687" y="579"/>
                  <a:pt x="1706" y="559"/>
                  <a:pt x="1715" y="540"/>
                </a:cubicBezTo>
                <a:cubicBezTo>
                  <a:pt x="1726" y="515"/>
                  <a:pt x="1757" y="471"/>
                  <a:pt x="1762" y="460"/>
                </a:cubicBezTo>
                <a:cubicBezTo>
                  <a:pt x="1775" y="430"/>
                  <a:pt x="1775" y="417"/>
                  <a:pt x="1778" y="381"/>
                </a:cubicBezTo>
                <a:cubicBezTo>
                  <a:pt x="1781" y="338"/>
                  <a:pt x="1776" y="307"/>
                  <a:pt x="1762" y="286"/>
                </a:cubicBezTo>
                <a:cubicBezTo>
                  <a:pt x="1749" y="267"/>
                  <a:pt x="1743" y="265"/>
                  <a:pt x="1715" y="254"/>
                </a:cubicBezTo>
                <a:cubicBezTo>
                  <a:pt x="1678" y="239"/>
                  <a:pt x="1680" y="223"/>
                  <a:pt x="1651" y="206"/>
                </a:cubicBezTo>
                <a:cubicBezTo>
                  <a:pt x="1632" y="194"/>
                  <a:pt x="1629" y="201"/>
                  <a:pt x="1604" y="190"/>
                </a:cubicBezTo>
                <a:cubicBezTo>
                  <a:pt x="1581" y="180"/>
                  <a:pt x="1566" y="177"/>
                  <a:pt x="1540" y="174"/>
                </a:cubicBezTo>
                <a:cubicBezTo>
                  <a:pt x="1512" y="171"/>
                  <a:pt x="1501" y="166"/>
                  <a:pt x="1477" y="159"/>
                </a:cubicBezTo>
                <a:cubicBezTo>
                  <a:pt x="1449" y="151"/>
                  <a:pt x="1422" y="137"/>
                  <a:pt x="1397" y="127"/>
                </a:cubicBezTo>
                <a:cubicBezTo>
                  <a:pt x="1374" y="118"/>
                  <a:pt x="1360" y="114"/>
                  <a:pt x="1334" y="111"/>
                </a:cubicBezTo>
                <a:cubicBezTo>
                  <a:pt x="1167" y="90"/>
                  <a:pt x="989" y="142"/>
                  <a:pt x="826" y="95"/>
                </a:cubicBezTo>
                <a:cubicBezTo>
                  <a:pt x="774" y="80"/>
                  <a:pt x="784" y="72"/>
                  <a:pt x="762" y="32"/>
                </a:cubicBezTo>
                <a:cubicBezTo>
                  <a:pt x="761" y="29"/>
                  <a:pt x="733" y="3"/>
                  <a:pt x="731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7" name="Comment 3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525838" y="3594100"/>
            <a:ext cx="463550" cy="366713"/>
          </a:xfrm>
          <a:custGeom>
            <a:avLst/>
            <a:gdLst>
              <a:gd name="T0" fmla="+- 0 10319 9795"/>
              <a:gd name="T1" fmla="*/ T0 w 1287"/>
              <a:gd name="T2" fmla="+- 0 9985 9985"/>
              <a:gd name="T3" fmla="*/ 9985 h 1017"/>
              <a:gd name="T4" fmla="+- 0 10238 9795"/>
              <a:gd name="T5" fmla="*/ T4 w 1287"/>
              <a:gd name="T6" fmla="+- 0 9985 9985"/>
              <a:gd name="T7" fmla="*/ 9985 h 1017"/>
              <a:gd name="T8" fmla="+- 0 10151 9795"/>
              <a:gd name="T9" fmla="*/ T8 w 1287"/>
              <a:gd name="T10" fmla="+- 0 9977 9985"/>
              <a:gd name="T11" fmla="*/ 9977 h 1017"/>
              <a:gd name="T12" fmla="+- 0 10081 9795"/>
              <a:gd name="T13" fmla="*/ T12 w 1287"/>
              <a:gd name="T14" fmla="+- 0 10001 9985"/>
              <a:gd name="T15" fmla="*/ 10001 h 1017"/>
              <a:gd name="T16" fmla="+- 0 10051 9795"/>
              <a:gd name="T17" fmla="*/ T16 w 1287"/>
              <a:gd name="T18" fmla="+- 0 10011 9985"/>
              <a:gd name="T19" fmla="*/ 10011 h 1017"/>
              <a:gd name="T20" fmla="+- 0 10029 9795"/>
              <a:gd name="T21" fmla="*/ T20 w 1287"/>
              <a:gd name="T22" fmla="+- 0 10019 9985"/>
              <a:gd name="T23" fmla="*/ 10019 h 1017"/>
              <a:gd name="T24" fmla="+- 0 10001 9795"/>
              <a:gd name="T25" fmla="*/ T24 w 1287"/>
              <a:gd name="T26" fmla="+- 0 10033 9985"/>
              <a:gd name="T27" fmla="*/ 10033 h 1017"/>
              <a:gd name="T28" fmla="+- 0 9984 9795"/>
              <a:gd name="T29" fmla="*/ T28 w 1287"/>
              <a:gd name="T30" fmla="+- 0 10041 9985"/>
              <a:gd name="T31" fmla="*/ 10041 h 1017"/>
              <a:gd name="T32" fmla="+- 0 9959 9795"/>
              <a:gd name="T33" fmla="*/ T32 w 1287"/>
              <a:gd name="T34" fmla="+- 0 10062 9985"/>
              <a:gd name="T35" fmla="*/ 10062 h 1017"/>
              <a:gd name="T36" fmla="+- 0 9954 9795"/>
              <a:gd name="T37" fmla="*/ T36 w 1287"/>
              <a:gd name="T38" fmla="+- 0 10065 9985"/>
              <a:gd name="T39" fmla="*/ 10065 h 1017"/>
              <a:gd name="T40" fmla="+- 0 9934 9795"/>
              <a:gd name="T41" fmla="*/ T40 w 1287"/>
              <a:gd name="T42" fmla="+- 0 10075 9985"/>
              <a:gd name="T43" fmla="*/ 10075 h 1017"/>
              <a:gd name="T44" fmla="+- 0 9917 9795"/>
              <a:gd name="T45" fmla="*/ T44 w 1287"/>
              <a:gd name="T46" fmla="+- 0 10087 9985"/>
              <a:gd name="T47" fmla="*/ 10087 h 1017"/>
              <a:gd name="T48" fmla="+- 0 9906 9795"/>
              <a:gd name="T49" fmla="*/ T48 w 1287"/>
              <a:gd name="T50" fmla="+- 0 10096 9985"/>
              <a:gd name="T51" fmla="*/ 10096 h 1017"/>
              <a:gd name="T52" fmla="+- 0 9891 9795"/>
              <a:gd name="T53" fmla="*/ T52 w 1287"/>
              <a:gd name="T54" fmla="+- 0 10109 9985"/>
              <a:gd name="T55" fmla="*/ 10109 h 1017"/>
              <a:gd name="T56" fmla="+- 0 9858 9795"/>
              <a:gd name="T57" fmla="*/ T56 w 1287"/>
              <a:gd name="T58" fmla="+- 0 10135 9985"/>
              <a:gd name="T59" fmla="*/ 10135 h 1017"/>
              <a:gd name="T60" fmla="+- 0 9842 9795"/>
              <a:gd name="T61" fmla="*/ T60 w 1287"/>
              <a:gd name="T62" fmla="+- 0 10160 9985"/>
              <a:gd name="T63" fmla="*/ 10160 h 1017"/>
              <a:gd name="T64" fmla="+- 0 9825 9795"/>
              <a:gd name="T65" fmla="*/ T64 w 1287"/>
              <a:gd name="T66" fmla="+- 0 10186 9985"/>
              <a:gd name="T67" fmla="*/ 10186 h 1017"/>
              <a:gd name="T68" fmla="+- 0 9820 9795"/>
              <a:gd name="T69" fmla="*/ T68 w 1287"/>
              <a:gd name="T70" fmla="+- 0 10187 9985"/>
              <a:gd name="T71" fmla="*/ 10187 h 1017"/>
              <a:gd name="T72" fmla="+- 0 9811 9795"/>
              <a:gd name="T73" fmla="*/ T72 w 1287"/>
              <a:gd name="T74" fmla="+- 0 10208 9985"/>
              <a:gd name="T75" fmla="*/ 10208 h 1017"/>
              <a:gd name="T76" fmla="+- 0 9800 9795"/>
              <a:gd name="T77" fmla="*/ T76 w 1287"/>
              <a:gd name="T78" fmla="+- 0 10233 9985"/>
              <a:gd name="T79" fmla="*/ 10233 h 1017"/>
              <a:gd name="T80" fmla="+- 0 9799 9795"/>
              <a:gd name="T81" fmla="*/ T80 w 1287"/>
              <a:gd name="T82" fmla="+- 0 10260 9985"/>
              <a:gd name="T83" fmla="*/ 10260 h 1017"/>
              <a:gd name="T84" fmla="+- 0 9795 9795"/>
              <a:gd name="T85" fmla="*/ T84 w 1287"/>
              <a:gd name="T86" fmla="+- 0 10287 9985"/>
              <a:gd name="T87" fmla="*/ 10287 h 1017"/>
              <a:gd name="T88" fmla="+- 0 9778 9795"/>
              <a:gd name="T89" fmla="*/ T88 w 1287"/>
              <a:gd name="T90" fmla="+- 0 10411 9985"/>
              <a:gd name="T91" fmla="*/ 10411 h 1017"/>
              <a:gd name="T92" fmla="+- 0 9763 9795"/>
              <a:gd name="T93" fmla="*/ T92 w 1287"/>
              <a:gd name="T94" fmla="+- 0 10651 9985"/>
              <a:gd name="T95" fmla="*/ 10651 h 1017"/>
              <a:gd name="T96" fmla="+- 0 9811 9795"/>
              <a:gd name="T97" fmla="*/ T96 w 1287"/>
              <a:gd name="T98" fmla="+- 0 10763 9985"/>
              <a:gd name="T99" fmla="*/ 10763 h 1017"/>
              <a:gd name="T100" fmla="+- 0 9824 9795"/>
              <a:gd name="T101" fmla="*/ T100 w 1287"/>
              <a:gd name="T102" fmla="+- 0 10794 9985"/>
              <a:gd name="T103" fmla="*/ 10794 h 1017"/>
              <a:gd name="T104" fmla="+- 0 9833 9795"/>
              <a:gd name="T105" fmla="*/ T104 w 1287"/>
              <a:gd name="T106" fmla="+- 0 10789 9985"/>
              <a:gd name="T107" fmla="*/ 10789 h 1017"/>
              <a:gd name="T108" fmla="+- 0 9858 9795"/>
              <a:gd name="T109" fmla="*/ T108 w 1287"/>
              <a:gd name="T110" fmla="+- 0 10811 9985"/>
              <a:gd name="T111" fmla="*/ 10811 h 1017"/>
              <a:gd name="T112" fmla="+- 0 9881 9795"/>
              <a:gd name="T113" fmla="*/ T112 w 1287"/>
              <a:gd name="T114" fmla="+- 0 10832 9985"/>
              <a:gd name="T115" fmla="*/ 10832 h 1017"/>
              <a:gd name="T116" fmla="+- 0 9898 9795"/>
              <a:gd name="T117" fmla="*/ T116 w 1287"/>
              <a:gd name="T118" fmla="+- 0 10845 9985"/>
              <a:gd name="T119" fmla="*/ 10845 h 1017"/>
              <a:gd name="T120" fmla="+- 0 9922 9795"/>
              <a:gd name="T121" fmla="*/ T120 w 1287"/>
              <a:gd name="T122" fmla="+- 0 10858 9985"/>
              <a:gd name="T123" fmla="*/ 10858 h 1017"/>
              <a:gd name="T124" fmla="+- 0 9944 9795"/>
              <a:gd name="T125" fmla="*/ T124 w 1287"/>
              <a:gd name="T126" fmla="+- 0 10870 9985"/>
              <a:gd name="T127" fmla="*/ 10870 h 1017"/>
              <a:gd name="T128" fmla="+- 0 9964 9795"/>
              <a:gd name="T129" fmla="*/ T128 w 1287"/>
              <a:gd name="T130" fmla="+- 0 10879 9985"/>
              <a:gd name="T131" fmla="*/ 10879 h 1017"/>
              <a:gd name="T132" fmla="+- 0 9985 9795"/>
              <a:gd name="T133" fmla="*/ T132 w 1287"/>
              <a:gd name="T134" fmla="+- 0 10890 9985"/>
              <a:gd name="T135" fmla="*/ 10890 h 1017"/>
              <a:gd name="T136" fmla="+- 0 10012 9795"/>
              <a:gd name="T137" fmla="*/ T136 w 1287"/>
              <a:gd name="T138" fmla="+- 0 10904 9985"/>
              <a:gd name="T139" fmla="*/ 10904 h 1017"/>
              <a:gd name="T140" fmla="+- 0 10037 9795"/>
              <a:gd name="T141" fmla="*/ T140 w 1287"/>
              <a:gd name="T142" fmla="+- 0 10911 9985"/>
              <a:gd name="T143" fmla="*/ 10911 h 1017"/>
              <a:gd name="T144" fmla="+- 0 10065 9795"/>
              <a:gd name="T145" fmla="*/ T144 w 1287"/>
              <a:gd name="T146" fmla="+- 0 10922 9985"/>
              <a:gd name="T147" fmla="*/ 10922 h 1017"/>
              <a:gd name="T148" fmla="+- 0 10093 9795"/>
              <a:gd name="T149" fmla="*/ T148 w 1287"/>
              <a:gd name="T150" fmla="+- 0 10933 9985"/>
              <a:gd name="T151" fmla="*/ 10933 h 1017"/>
              <a:gd name="T152" fmla="+- 0 10130 9795"/>
              <a:gd name="T153" fmla="*/ T152 w 1287"/>
              <a:gd name="T154" fmla="+- 0 10950 9985"/>
              <a:gd name="T155" fmla="*/ 10950 h 1017"/>
              <a:gd name="T156" fmla="+- 0 10160 9795"/>
              <a:gd name="T157" fmla="*/ T156 w 1287"/>
              <a:gd name="T158" fmla="+- 0 10954 9985"/>
              <a:gd name="T159" fmla="*/ 10954 h 1017"/>
              <a:gd name="T160" fmla="+- 0 10186 9795"/>
              <a:gd name="T161" fmla="*/ T160 w 1287"/>
              <a:gd name="T162" fmla="+- 0 10957 9985"/>
              <a:gd name="T163" fmla="*/ 10957 h 1017"/>
              <a:gd name="T164" fmla="+- 0 10198 9795"/>
              <a:gd name="T165" fmla="*/ T164 w 1287"/>
              <a:gd name="T166" fmla="+- 0 10967 9985"/>
              <a:gd name="T167" fmla="*/ 10967 h 1017"/>
              <a:gd name="T168" fmla="+- 0 10224 9795"/>
              <a:gd name="T169" fmla="*/ T168 w 1287"/>
              <a:gd name="T170" fmla="+- 0 10970 9985"/>
              <a:gd name="T171" fmla="*/ 10970 h 1017"/>
              <a:gd name="T172" fmla="+- 0 10255 9795"/>
              <a:gd name="T173" fmla="*/ T172 w 1287"/>
              <a:gd name="T174" fmla="+- 0 10974 9985"/>
              <a:gd name="T175" fmla="*/ 10974 h 1017"/>
              <a:gd name="T176" fmla="+- 0 10295 9795"/>
              <a:gd name="T177" fmla="*/ T176 w 1287"/>
              <a:gd name="T178" fmla="+- 0 10983 9985"/>
              <a:gd name="T179" fmla="*/ 10983 h 1017"/>
              <a:gd name="T180" fmla="+- 0 10319 9795"/>
              <a:gd name="T181" fmla="*/ T180 w 1287"/>
              <a:gd name="T182" fmla="+- 0 10986 9985"/>
              <a:gd name="T183" fmla="*/ 10986 h 1017"/>
              <a:gd name="T184" fmla="+- 0 10345 9795"/>
              <a:gd name="T185" fmla="*/ T184 w 1287"/>
              <a:gd name="T186" fmla="+- 0 10989 9985"/>
              <a:gd name="T187" fmla="*/ 10989 h 1017"/>
              <a:gd name="T188" fmla="+- 0 10378 9795"/>
              <a:gd name="T189" fmla="*/ T188 w 1287"/>
              <a:gd name="T190" fmla="+- 0 10999 9985"/>
              <a:gd name="T191" fmla="*/ 10999 h 1017"/>
              <a:gd name="T192" fmla="+- 0 10398 9795"/>
              <a:gd name="T193" fmla="*/ T192 w 1287"/>
              <a:gd name="T194" fmla="+- 0 11001 9985"/>
              <a:gd name="T195" fmla="*/ 11001 h 1017"/>
              <a:gd name="T196" fmla="+- 0 10511 9795"/>
              <a:gd name="T197" fmla="*/ T196 w 1287"/>
              <a:gd name="T198" fmla="+- 0 11014 9985"/>
              <a:gd name="T199" fmla="*/ 11014 h 1017"/>
              <a:gd name="T200" fmla="+- 0 10724 9795"/>
              <a:gd name="T201" fmla="*/ T200 w 1287"/>
              <a:gd name="T202" fmla="+- 0 11022 9985"/>
              <a:gd name="T203" fmla="*/ 11022 h 1017"/>
              <a:gd name="T204" fmla="+- 0 10811 9795"/>
              <a:gd name="T205" fmla="*/ T204 w 1287"/>
              <a:gd name="T206" fmla="+- 0 10986 9985"/>
              <a:gd name="T207" fmla="*/ 10986 h 1017"/>
              <a:gd name="T208" fmla="+- 0 10843 9795"/>
              <a:gd name="T209" fmla="*/ T208 w 1287"/>
              <a:gd name="T210" fmla="+- 0 10973 9985"/>
              <a:gd name="T211" fmla="*/ 10973 h 1017"/>
              <a:gd name="T212" fmla="+- 0 10862 9795"/>
              <a:gd name="T213" fmla="*/ T212 w 1287"/>
              <a:gd name="T214" fmla="+- 0 10953 9985"/>
              <a:gd name="T215" fmla="*/ 10953 h 1017"/>
              <a:gd name="T216" fmla="+- 0 10890 9795"/>
              <a:gd name="T217" fmla="*/ T216 w 1287"/>
              <a:gd name="T218" fmla="+- 0 10938 9985"/>
              <a:gd name="T219" fmla="*/ 10938 h 1017"/>
              <a:gd name="T220" fmla="+- 0 10913 9795"/>
              <a:gd name="T221" fmla="*/ T220 w 1287"/>
              <a:gd name="T222" fmla="+- 0 10926 9985"/>
              <a:gd name="T223" fmla="*/ 10926 h 1017"/>
              <a:gd name="T224" fmla="+- 0 10925 9795"/>
              <a:gd name="T225" fmla="*/ T224 w 1287"/>
              <a:gd name="T226" fmla="+- 0 10918 9985"/>
              <a:gd name="T227" fmla="*/ 10918 h 1017"/>
              <a:gd name="T228" fmla="+- 0 10938 9795"/>
              <a:gd name="T229" fmla="*/ T228 w 1287"/>
              <a:gd name="T230" fmla="+- 0 10906 9985"/>
              <a:gd name="T231" fmla="*/ 10906 h 1017"/>
              <a:gd name="T232" fmla="+- 0 10946 9795"/>
              <a:gd name="T233" fmla="*/ T232 w 1287"/>
              <a:gd name="T234" fmla="+- 0 10898 9985"/>
              <a:gd name="T235" fmla="*/ 10898 h 1017"/>
              <a:gd name="T236" fmla="+- 0 10960 9795"/>
              <a:gd name="T237" fmla="*/ T236 w 1287"/>
              <a:gd name="T238" fmla="+- 0 10868 9985"/>
              <a:gd name="T239" fmla="*/ 10868 h 1017"/>
              <a:gd name="T240" fmla="+- 0 10970 9795"/>
              <a:gd name="T241" fmla="*/ T240 w 1287"/>
              <a:gd name="T242" fmla="+- 0 10858 9985"/>
              <a:gd name="T243" fmla="*/ 10858 h 1017"/>
              <a:gd name="T244" fmla="+- 0 11012 9795"/>
              <a:gd name="T245" fmla="*/ T244 w 1287"/>
              <a:gd name="T246" fmla="+- 0 10819 9985"/>
              <a:gd name="T247" fmla="*/ 10819 h 1017"/>
              <a:gd name="T248" fmla="+- 0 10984 9795"/>
              <a:gd name="T249" fmla="*/ T248 w 1287"/>
              <a:gd name="T250" fmla="+- 0 10848 9985"/>
              <a:gd name="T251" fmla="*/ 10848 h 1017"/>
              <a:gd name="T252" fmla="+- 0 11017 9795"/>
              <a:gd name="T253" fmla="*/ T252 w 1287"/>
              <a:gd name="T254" fmla="+- 0 10779 9985"/>
              <a:gd name="T255" fmla="*/ 10779 h 101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1287" h="1017" extrusionOk="0">
                <a:moveTo>
                  <a:pt x="524" y="0"/>
                </a:moveTo>
                <a:cubicBezTo>
                  <a:pt x="443" y="0"/>
                  <a:pt x="356" y="-8"/>
                  <a:pt x="286" y="16"/>
                </a:cubicBezTo>
                <a:cubicBezTo>
                  <a:pt x="256" y="26"/>
                  <a:pt x="234" y="34"/>
                  <a:pt x="206" y="48"/>
                </a:cubicBezTo>
                <a:cubicBezTo>
                  <a:pt x="189" y="56"/>
                  <a:pt x="164" y="77"/>
                  <a:pt x="159" y="80"/>
                </a:cubicBezTo>
                <a:cubicBezTo>
                  <a:pt x="139" y="90"/>
                  <a:pt x="122" y="102"/>
                  <a:pt x="111" y="111"/>
                </a:cubicBezTo>
                <a:cubicBezTo>
                  <a:pt x="96" y="124"/>
                  <a:pt x="63" y="150"/>
                  <a:pt x="47" y="175"/>
                </a:cubicBezTo>
                <a:cubicBezTo>
                  <a:pt x="30" y="201"/>
                  <a:pt x="25" y="202"/>
                  <a:pt x="16" y="223"/>
                </a:cubicBezTo>
                <a:cubicBezTo>
                  <a:pt x="5" y="248"/>
                  <a:pt x="4" y="275"/>
                  <a:pt x="0" y="302"/>
                </a:cubicBezTo>
                <a:cubicBezTo>
                  <a:pt x="-17" y="426"/>
                  <a:pt x="-32" y="666"/>
                  <a:pt x="16" y="778"/>
                </a:cubicBezTo>
                <a:cubicBezTo>
                  <a:pt x="29" y="809"/>
                  <a:pt x="38" y="804"/>
                  <a:pt x="63" y="826"/>
                </a:cubicBezTo>
                <a:cubicBezTo>
                  <a:pt x="86" y="847"/>
                  <a:pt x="103" y="860"/>
                  <a:pt x="127" y="873"/>
                </a:cubicBezTo>
                <a:cubicBezTo>
                  <a:pt x="149" y="885"/>
                  <a:pt x="169" y="894"/>
                  <a:pt x="190" y="905"/>
                </a:cubicBezTo>
                <a:cubicBezTo>
                  <a:pt x="217" y="919"/>
                  <a:pt x="242" y="926"/>
                  <a:pt x="270" y="937"/>
                </a:cubicBezTo>
                <a:cubicBezTo>
                  <a:pt x="298" y="948"/>
                  <a:pt x="335" y="965"/>
                  <a:pt x="365" y="969"/>
                </a:cubicBezTo>
                <a:cubicBezTo>
                  <a:pt x="391" y="972"/>
                  <a:pt x="403" y="982"/>
                  <a:pt x="429" y="985"/>
                </a:cubicBezTo>
                <a:cubicBezTo>
                  <a:pt x="460" y="989"/>
                  <a:pt x="500" y="998"/>
                  <a:pt x="524" y="1001"/>
                </a:cubicBezTo>
                <a:cubicBezTo>
                  <a:pt x="550" y="1004"/>
                  <a:pt x="583" y="1014"/>
                  <a:pt x="603" y="1016"/>
                </a:cubicBezTo>
                <a:cubicBezTo>
                  <a:pt x="716" y="1029"/>
                  <a:pt x="929" y="1037"/>
                  <a:pt x="1016" y="1001"/>
                </a:cubicBezTo>
                <a:cubicBezTo>
                  <a:pt x="1048" y="988"/>
                  <a:pt x="1067" y="968"/>
                  <a:pt x="1095" y="953"/>
                </a:cubicBezTo>
                <a:cubicBezTo>
                  <a:pt x="1118" y="941"/>
                  <a:pt x="1130" y="933"/>
                  <a:pt x="1143" y="921"/>
                </a:cubicBezTo>
                <a:cubicBezTo>
                  <a:pt x="1151" y="913"/>
                  <a:pt x="1165" y="883"/>
                  <a:pt x="1175" y="873"/>
                </a:cubicBezTo>
                <a:cubicBezTo>
                  <a:pt x="1217" y="834"/>
                  <a:pt x="1189" y="863"/>
                  <a:pt x="1222" y="794"/>
                </a:cubicBezTo>
                <a:cubicBezTo>
                  <a:pt x="1243" y="751"/>
                  <a:pt x="1235" y="739"/>
                  <a:pt x="1254" y="667"/>
                </a:cubicBezTo>
                <a:cubicBezTo>
                  <a:pt x="1279" y="574"/>
                  <a:pt x="1286" y="507"/>
                  <a:pt x="1286" y="413"/>
                </a:cubicBezTo>
                <a:cubicBezTo>
                  <a:pt x="1286" y="368"/>
                  <a:pt x="1286" y="339"/>
                  <a:pt x="1270" y="302"/>
                </a:cubicBezTo>
                <a:cubicBezTo>
                  <a:pt x="1259" y="277"/>
                  <a:pt x="1245" y="267"/>
                  <a:pt x="1222" y="254"/>
                </a:cubicBezTo>
                <a:cubicBezTo>
                  <a:pt x="1215" y="250"/>
                  <a:pt x="1193" y="233"/>
                  <a:pt x="1175" y="223"/>
                </a:cubicBezTo>
                <a:cubicBezTo>
                  <a:pt x="1153" y="211"/>
                  <a:pt x="1146" y="209"/>
                  <a:pt x="1111" y="191"/>
                </a:cubicBezTo>
                <a:cubicBezTo>
                  <a:pt x="1085" y="178"/>
                  <a:pt x="1058" y="170"/>
                  <a:pt x="1032" y="159"/>
                </a:cubicBezTo>
                <a:cubicBezTo>
                  <a:pt x="1007" y="148"/>
                  <a:pt x="995" y="151"/>
                  <a:pt x="968" y="143"/>
                </a:cubicBezTo>
                <a:cubicBezTo>
                  <a:pt x="946" y="137"/>
                  <a:pt x="944" y="115"/>
                  <a:pt x="921" y="111"/>
                </a:cubicBezTo>
                <a:cubicBezTo>
                  <a:pt x="860" y="100"/>
                  <a:pt x="802" y="114"/>
                  <a:pt x="746" y="96"/>
                </a:cubicBezTo>
                <a:cubicBezTo>
                  <a:pt x="724" y="89"/>
                  <a:pt x="704" y="88"/>
                  <a:pt x="683" y="80"/>
                </a:cubicBezTo>
                <a:cubicBezTo>
                  <a:pt x="652" y="68"/>
                  <a:pt x="619" y="63"/>
                  <a:pt x="587" y="48"/>
                </a:cubicBezTo>
                <a:cubicBezTo>
                  <a:pt x="566" y="38"/>
                  <a:pt x="562" y="23"/>
                  <a:pt x="540" y="16"/>
                </a:cubicBezTo>
                <a:cubicBezTo>
                  <a:pt x="517" y="9"/>
                  <a:pt x="483" y="2"/>
                  <a:pt x="476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8" name="Comment 4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4859338" y="4105275"/>
            <a:ext cx="685800" cy="331788"/>
          </a:xfrm>
          <a:custGeom>
            <a:avLst/>
            <a:gdLst>
              <a:gd name="T0" fmla="+- 0 14176 13541"/>
              <a:gd name="T1" fmla="*/ T0 w 1906"/>
              <a:gd name="T2" fmla="+- 0 11446 11414"/>
              <a:gd name="T3" fmla="*/ 11446 h 922"/>
              <a:gd name="T4" fmla="+- 0 14150 13541"/>
              <a:gd name="T5" fmla="*/ T4 w 1906"/>
              <a:gd name="T6" fmla="+- 0 11461 11414"/>
              <a:gd name="T7" fmla="*/ 11461 h 922"/>
              <a:gd name="T8" fmla="+- 0 14115 13541"/>
              <a:gd name="T9" fmla="*/ T8 w 1906"/>
              <a:gd name="T10" fmla="+- 0 11487 11414"/>
              <a:gd name="T11" fmla="*/ 11487 h 922"/>
              <a:gd name="T12" fmla="+- 0 14081 13541"/>
              <a:gd name="T13" fmla="*/ T12 w 1906"/>
              <a:gd name="T14" fmla="+- 0 11494 11414"/>
              <a:gd name="T15" fmla="*/ 11494 h 922"/>
              <a:gd name="T16" fmla="+- 0 14050 13541"/>
              <a:gd name="T17" fmla="*/ T16 w 1906"/>
              <a:gd name="T18" fmla="+- 0 11500 11414"/>
              <a:gd name="T19" fmla="*/ 11500 h 922"/>
              <a:gd name="T20" fmla="+- 0 14016 13541"/>
              <a:gd name="T21" fmla="*/ T20 w 1906"/>
              <a:gd name="T22" fmla="+- 0 11506 11414"/>
              <a:gd name="T23" fmla="*/ 11506 h 922"/>
              <a:gd name="T24" fmla="+- 0 13986 13541"/>
              <a:gd name="T25" fmla="*/ T24 w 1906"/>
              <a:gd name="T26" fmla="+- 0 11509 11414"/>
              <a:gd name="T27" fmla="*/ 11509 h 922"/>
              <a:gd name="T28" fmla="+- 0 13949 13541"/>
              <a:gd name="T29" fmla="*/ T28 w 1906"/>
              <a:gd name="T30" fmla="+- 0 11513 11414"/>
              <a:gd name="T31" fmla="*/ 11513 h 922"/>
              <a:gd name="T32" fmla="+- 0 13938 13541"/>
              <a:gd name="T33" fmla="*/ T32 w 1906"/>
              <a:gd name="T34" fmla="+- 0 11516 11414"/>
              <a:gd name="T35" fmla="*/ 11516 h 922"/>
              <a:gd name="T36" fmla="+- 0 13906 13541"/>
              <a:gd name="T37" fmla="*/ T36 w 1906"/>
              <a:gd name="T38" fmla="+- 0 11525 11414"/>
              <a:gd name="T39" fmla="*/ 11525 h 922"/>
              <a:gd name="T40" fmla="+- 0 13877 13541"/>
              <a:gd name="T41" fmla="*/ T40 w 1906"/>
              <a:gd name="T42" fmla="+- 0 11534 11414"/>
              <a:gd name="T43" fmla="*/ 11534 h 922"/>
              <a:gd name="T44" fmla="+- 0 13852 13541"/>
              <a:gd name="T45" fmla="*/ T44 w 1906"/>
              <a:gd name="T46" fmla="+- 0 11547 11414"/>
              <a:gd name="T47" fmla="*/ 11547 h 922"/>
              <a:gd name="T48" fmla="+- 0 13827 13541"/>
              <a:gd name="T49" fmla="*/ T48 w 1906"/>
              <a:gd name="T50" fmla="+- 0 11557 11414"/>
              <a:gd name="T51" fmla="*/ 11557 h 922"/>
              <a:gd name="T52" fmla="+- 0 13808 13541"/>
              <a:gd name="T53" fmla="*/ T52 w 1906"/>
              <a:gd name="T54" fmla="+- 0 11565 11414"/>
              <a:gd name="T55" fmla="*/ 11565 h 922"/>
              <a:gd name="T56" fmla="+- 0 13783 13541"/>
              <a:gd name="T57" fmla="*/ T56 w 1906"/>
              <a:gd name="T58" fmla="+- 0 11565 11414"/>
              <a:gd name="T59" fmla="*/ 11565 h 922"/>
              <a:gd name="T60" fmla="+- 0 13764 13541"/>
              <a:gd name="T61" fmla="*/ T60 w 1906"/>
              <a:gd name="T62" fmla="+- 0 11573 11414"/>
              <a:gd name="T63" fmla="*/ 11573 h 922"/>
              <a:gd name="T64" fmla="+- 0 13741 13541"/>
              <a:gd name="T65" fmla="*/ T64 w 1906"/>
              <a:gd name="T66" fmla="+- 0 11583 11414"/>
              <a:gd name="T67" fmla="*/ 11583 h 922"/>
              <a:gd name="T68" fmla="+- 0 13706 13541"/>
              <a:gd name="T69" fmla="*/ T68 w 1906"/>
              <a:gd name="T70" fmla="+- 0 11594 11414"/>
              <a:gd name="T71" fmla="*/ 11594 h 922"/>
              <a:gd name="T72" fmla="+- 0 13684 13541"/>
              <a:gd name="T73" fmla="*/ T72 w 1906"/>
              <a:gd name="T74" fmla="+- 0 11605 11414"/>
              <a:gd name="T75" fmla="*/ 11605 h 922"/>
              <a:gd name="T76" fmla="+- 0 13658 13541"/>
              <a:gd name="T77" fmla="*/ T76 w 1906"/>
              <a:gd name="T78" fmla="+- 0 11618 11414"/>
              <a:gd name="T79" fmla="*/ 11618 h 922"/>
              <a:gd name="T80" fmla="+- 0 13644 13541"/>
              <a:gd name="T81" fmla="*/ T80 w 1906"/>
              <a:gd name="T82" fmla="+- 0 11631 11414"/>
              <a:gd name="T83" fmla="*/ 11631 h 922"/>
              <a:gd name="T84" fmla="+- 0 13621 13541"/>
              <a:gd name="T85" fmla="*/ T84 w 1906"/>
              <a:gd name="T86" fmla="+- 0 11652 11414"/>
              <a:gd name="T87" fmla="*/ 11652 h 922"/>
              <a:gd name="T88" fmla="+- 0 13600 13541"/>
              <a:gd name="T89" fmla="*/ T88 w 1906"/>
              <a:gd name="T90" fmla="+- 0 11671 11414"/>
              <a:gd name="T91" fmla="*/ 11671 h 922"/>
              <a:gd name="T92" fmla="+- 0 13598 13541"/>
              <a:gd name="T93" fmla="*/ T92 w 1906"/>
              <a:gd name="T94" fmla="+- 0 11683 11414"/>
              <a:gd name="T95" fmla="*/ 11683 h 922"/>
              <a:gd name="T96" fmla="+- 0 13589 13541"/>
              <a:gd name="T97" fmla="*/ T96 w 1906"/>
              <a:gd name="T98" fmla="+- 0 11700 11414"/>
              <a:gd name="T99" fmla="*/ 11700 h 922"/>
              <a:gd name="T100" fmla="+- 0 13579 13541"/>
              <a:gd name="T101" fmla="*/ T100 w 1906"/>
              <a:gd name="T102" fmla="+- 0 11719 11414"/>
              <a:gd name="T103" fmla="*/ 11719 h 922"/>
              <a:gd name="T104" fmla="+- 0 13583 13541"/>
              <a:gd name="T105" fmla="*/ T104 w 1906"/>
              <a:gd name="T106" fmla="+- 0 11727 11414"/>
              <a:gd name="T107" fmla="*/ 11727 h 922"/>
              <a:gd name="T108" fmla="+- 0 13573 13541"/>
              <a:gd name="T109" fmla="*/ T108 w 1906"/>
              <a:gd name="T110" fmla="+- 0 11763 11414"/>
              <a:gd name="T111" fmla="*/ 11763 h 922"/>
              <a:gd name="T112" fmla="+- 0 13565 13541"/>
              <a:gd name="T113" fmla="*/ T112 w 1906"/>
              <a:gd name="T114" fmla="+- 0 11790 11414"/>
              <a:gd name="T115" fmla="*/ 11790 h 922"/>
              <a:gd name="T116" fmla="+- 0 13570 13541"/>
              <a:gd name="T117" fmla="*/ T116 w 1906"/>
              <a:gd name="T118" fmla="+- 0 11798 11414"/>
              <a:gd name="T119" fmla="*/ 11798 h 922"/>
              <a:gd name="T120" fmla="+- 0 13557 13541"/>
              <a:gd name="T121" fmla="*/ T120 w 1906"/>
              <a:gd name="T122" fmla="+- 0 11843 11414"/>
              <a:gd name="T123" fmla="*/ 11843 h 922"/>
              <a:gd name="T124" fmla="+- 0 13546 13541"/>
              <a:gd name="T125" fmla="*/ T124 w 1906"/>
              <a:gd name="T126" fmla="+- 0 11880 11414"/>
              <a:gd name="T127" fmla="*/ 11880 h 922"/>
              <a:gd name="T128" fmla="+- 0 13545 13541"/>
              <a:gd name="T129" fmla="*/ T128 w 1906"/>
              <a:gd name="T130" fmla="+- 0 11869 11414"/>
              <a:gd name="T131" fmla="*/ 11869 h 922"/>
              <a:gd name="T132" fmla="+- 0 13541 13541"/>
              <a:gd name="T133" fmla="*/ T132 w 1906"/>
              <a:gd name="T134" fmla="+- 0 11906 11414"/>
              <a:gd name="T135" fmla="*/ 11906 h 922"/>
              <a:gd name="T136" fmla="+- 0 13535 13541"/>
              <a:gd name="T137" fmla="*/ T136 w 1906"/>
              <a:gd name="T138" fmla="+- 0 11963 11414"/>
              <a:gd name="T139" fmla="*/ 11963 h 922"/>
              <a:gd name="T140" fmla="+- 0 13535 13541"/>
              <a:gd name="T141" fmla="*/ T140 w 1906"/>
              <a:gd name="T142" fmla="+- 0 12029 11414"/>
              <a:gd name="T143" fmla="*/ 12029 h 922"/>
              <a:gd name="T144" fmla="+- 0 13557 13541"/>
              <a:gd name="T145" fmla="*/ T144 w 1906"/>
              <a:gd name="T146" fmla="+- 0 12081 11414"/>
              <a:gd name="T147" fmla="*/ 12081 h 922"/>
              <a:gd name="T148" fmla="+- 0 13557 13541"/>
              <a:gd name="T149" fmla="*/ T148 w 1906"/>
              <a:gd name="T150" fmla="+- 0 12082 11414"/>
              <a:gd name="T151" fmla="*/ 12082 h 922"/>
              <a:gd name="T152" fmla="+- 0 13593 13541"/>
              <a:gd name="T153" fmla="*/ T152 w 1906"/>
              <a:gd name="T154" fmla="+- 0 12119 11414"/>
              <a:gd name="T155" fmla="*/ 12119 h 922"/>
              <a:gd name="T156" fmla="+- 0 13605 13541"/>
              <a:gd name="T157" fmla="*/ T156 w 1906"/>
              <a:gd name="T158" fmla="+- 0 12128 11414"/>
              <a:gd name="T159" fmla="*/ 12128 h 922"/>
              <a:gd name="T160" fmla="+- 0 13621 13541"/>
              <a:gd name="T161" fmla="*/ T160 w 1906"/>
              <a:gd name="T162" fmla="+- 0 12140 11414"/>
              <a:gd name="T163" fmla="*/ 12140 h 922"/>
              <a:gd name="T164" fmla="+- 0 13629 13541"/>
              <a:gd name="T165" fmla="*/ T164 w 1906"/>
              <a:gd name="T166" fmla="+- 0 12143 11414"/>
              <a:gd name="T167" fmla="*/ 12143 h 922"/>
              <a:gd name="T168" fmla="+- 0 13652 13541"/>
              <a:gd name="T169" fmla="*/ T168 w 1906"/>
              <a:gd name="T170" fmla="+- 0 12160 11414"/>
              <a:gd name="T171" fmla="*/ 12160 h 922"/>
              <a:gd name="T172" fmla="+- 0 13676 13541"/>
              <a:gd name="T173" fmla="*/ T172 w 1906"/>
              <a:gd name="T174" fmla="+- 0 12178 11414"/>
              <a:gd name="T175" fmla="*/ 12178 h 922"/>
              <a:gd name="T176" fmla="+- 0 13705 13541"/>
              <a:gd name="T177" fmla="*/ T176 w 1906"/>
              <a:gd name="T178" fmla="+- 0 12182 11414"/>
              <a:gd name="T179" fmla="*/ 12182 h 922"/>
              <a:gd name="T180" fmla="+- 0 13732 13541"/>
              <a:gd name="T181" fmla="*/ T180 w 1906"/>
              <a:gd name="T182" fmla="+- 0 12192 11414"/>
              <a:gd name="T183" fmla="*/ 12192 h 922"/>
              <a:gd name="T184" fmla="+- 0 13765 13541"/>
              <a:gd name="T185" fmla="*/ T184 w 1906"/>
              <a:gd name="T186" fmla="+- 0 12204 11414"/>
              <a:gd name="T187" fmla="*/ 12204 h 922"/>
              <a:gd name="T188" fmla="+- 0 13792 13541"/>
              <a:gd name="T189" fmla="*/ T188 w 1906"/>
              <a:gd name="T190" fmla="+- 0 12222 11414"/>
              <a:gd name="T191" fmla="*/ 12222 h 922"/>
              <a:gd name="T192" fmla="+- 0 13827 13541"/>
              <a:gd name="T193" fmla="*/ T192 w 1906"/>
              <a:gd name="T194" fmla="+- 0 12240 11414"/>
              <a:gd name="T195" fmla="*/ 12240 h 922"/>
              <a:gd name="T196" fmla="+- 0 13853 13541"/>
              <a:gd name="T197" fmla="*/ T196 w 1906"/>
              <a:gd name="T198" fmla="+- 0 12253 11414"/>
              <a:gd name="T199" fmla="*/ 12253 h 922"/>
              <a:gd name="T200" fmla="+- 0 13877 13541"/>
              <a:gd name="T201" fmla="*/ T200 w 1906"/>
              <a:gd name="T202" fmla="+- 0 12261 11414"/>
              <a:gd name="T203" fmla="*/ 12261 h 922"/>
              <a:gd name="T204" fmla="+- 0 13906 13541"/>
              <a:gd name="T205" fmla="*/ T204 w 1906"/>
              <a:gd name="T206" fmla="+- 0 12271 11414"/>
              <a:gd name="T207" fmla="*/ 12271 h 922"/>
              <a:gd name="T208" fmla="+- 0 13934 13541"/>
              <a:gd name="T209" fmla="*/ T208 w 1906"/>
              <a:gd name="T210" fmla="+- 0 12281 11414"/>
              <a:gd name="T211" fmla="*/ 12281 h 922"/>
              <a:gd name="T212" fmla="+- 0 13961 13541"/>
              <a:gd name="T213" fmla="*/ T212 w 1906"/>
              <a:gd name="T214" fmla="+- 0 12291 11414"/>
              <a:gd name="T215" fmla="*/ 12291 h 922"/>
              <a:gd name="T216" fmla="+- 0 13986 13541"/>
              <a:gd name="T217" fmla="*/ T216 w 1906"/>
              <a:gd name="T218" fmla="+- 0 12303 11414"/>
              <a:gd name="T219" fmla="*/ 12303 h 922"/>
              <a:gd name="T220" fmla="+- 0 14009 13541"/>
              <a:gd name="T221" fmla="*/ T220 w 1906"/>
              <a:gd name="T222" fmla="+- 0 12314 11414"/>
              <a:gd name="T223" fmla="*/ 12314 h 922"/>
              <a:gd name="T224" fmla="+- 0 14015 13541"/>
              <a:gd name="T225" fmla="*/ T224 w 1906"/>
              <a:gd name="T226" fmla="+- 0 12312 11414"/>
              <a:gd name="T227" fmla="*/ 12312 h 922"/>
              <a:gd name="T228" fmla="+- 0 14034 13541"/>
              <a:gd name="T229" fmla="*/ T228 w 1906"/>
              <a:gd name="T230" fmla="+- 0 12319 11414"/>
              <a:gd name="T231" fmla="*/ 12319 h 922"/>
              <a:gd name="T232" fmla="+- 0 14057 13541"/>
              <a:gd name="T233" fmla="*/ T232 w 1906"/>
              <a:gd name="T234" fmla="+- 0 12328 11414"/>
              <a:gd name="T235" fmla="*/ 12328 h 922"/>
              <a:gd name="T236" fmla="+- 0 14071 13541"/>
              <a:gd name="T237" fmla="*/ T236 w 1906"/>
              <a:gd name="T238" fmla="+- 0 12331 11414"/>
              <a:gd name="T239" fmla="*/ 12331 h 922"/>
              <a:gd name="T240" fmla="+- 0 14097 13541"/>
              <a:gd name="T241" fmla="*/ T240 w 1906"/>
              <a:gd name="T242" fmla="+- 0 12335 11414"/>
              <a:gd name="T243" fmla="*/ 12335 h 922"/>
              <a:gd name="T244" fmla="+- 0 14219 13541"/>
              <a:gd name="T245" fmla="*/ T244 w 1906"/>
              <a:gd name="T246" fmla="+- 0 12354 11414"/>
              <a:gd name="T247" fmla="*/ 12354 h 922"/>
              <a:gd name="T248" fmla="+- 0 14366 13541"/>
              <a:gd name="T249" fmla="*/ T248 w 1906"/>
              <a:gd name="T250" fmla="+- 0 12332 11414"/>
              <a:gd name="T251" fmla="*/ 12332 h 922"/>
              <a:gd name="T252" fmla="+- 0 14478 13541"/>
              <a:gd name="T253" fmla="*/ T252 w 1906"/>
              <a:gd name="T254" fmla="+- 0 12319 11414"/>
              <a:gd name="T255" fmla="*/ 12319 h 92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1906" h="922" extrusionOk="0">
                <a:moveTo>
                  <a:pt x="635" y="32"/>
                </a:moveTo>
                <a:cubicBezTo>
                  <a:pt x="609" y="47"/>
                  <a:pt x="574" y="73"/>
                  <a:pt x="540" y="80"/>
                </a:cubicBezTo>
                <a:cubicBezTo>
                  <a:pt x="509" y="86"/>
                  <a:pt x="475" y="92"/>
                  <a:pt x="445" y="95"/>
                </a:cubicBezTo>
                <a:cubicBezTo>
                  <a:pt x="408" y="99"/>
                  <a:pt x="397" y="102"/>
                  <a:pt x="365" y="111"/>
                </a:cubicBezTo>
                <a:cubicBezTo>
                  <a:pt x="336" y="120"/>
                  <a:pt x="311" y="133"/>
                  <a:pt x="286" y="143"/>
                </a:cubicBezTo>
                <a:cubicBezTo>
                  <a:pt x="267" y="151"/>
                  <a:pt x="242" y="151"/>
                  <a:pt x="223" y="159"/>
                </a:cubicBezTo>
                <a:cubicBezTo>
                  <a:pt x="200" y="169"/>
                  <a:pt x="165" y="180"/>
                  <a:pt x="143" y="191"/>
                </a:cubicBezTo>
                <a:cubicBezTo>
                  <a:pt x="117" y="204"/>
                  <a:pt x="103" y="217"/>
                  <a:pt x="80" y="238"/>
                </a:cubicBezTo>
                <a:cubicBezTo>
                  <a:pt x="59" y="257"/>
                  <a:pt x="57" y="269"/>
                  <a:pt x="48" y="286"/>
                </a:cubicBezTo>
                <a:cubicBezTo>
                  <a:pt x="38" y="305"/>
                  <a:pt x="42" y="313"/>
                  <a:pt x="32" y="349"/>
                </a:cubicBezTo>
                <a:cubicBezTo>
                  <a:pt x="24" y="376"/>
                  <a:pt x="29" y="384"/>
                  <a:pt x="16" y="429"/>
                </a:cubicBezTo>
                <a:cubicBezTo>
                  <a:pt x="5" y="466"/>
                  <a:pt x="4" y="455"/>
                  <a:pt x="0" y="492"/>
                </a:cubicBezTo>
                <a:cubicBezTo>
                  <a:pt x="-6" y="549"/>
                  <a:pt x="-6" y="615"/>
                  <a:pt x="16" y="667"/>
                </a:cubicBezTo>
                <a:cubicBezTo>
                  <a:pt x="16" y="668"/>
                  <a:pt x="52" y="705"/>
                  <a:pt x="64" y="714"/>
                </a:cubicBezTo>
                <a:cubicBezTo>
                  <a:pt x="80" y="726"/>
                  <a:pt x="88" y="729"/>
                  <a:pt x="111" y="746"/>
                </a:cubicBezTo>
                <a:cubicBezTo>
                  <a:pt x="135" y="764"/>
                  <a:pt x="164" y="768"/>
                  <a:pt x="191" y="778"/>
                </a:cubicBezTo>
                <a:cubicBezTo>
                  <a:pt x="224" y="790"/>
                  <a:pt x="251" y="808"/>
                  <a:pt x="286" y="826"/>
                </a:cubicBezTo>
                <a:cubicBezTo>
                  <a:pt x="312" y="839"/>
                  <a:pt x="336" y="847"/>
                  <a:pt x="365" y="857"/>
                </a:cubicBezTo>
                <a:cubicBezTo>
                  <a:pt x="393" y="867"/>
                  <a:pt x="420" y="877"/>
                  <a:pt x="445" y="889"/>
                </a:cubicBezTo>
                <a:cubicBezTo>
                  <a:pt x="468" y="900"/>
                  <a:pt x="474" y="898"/>
                  <a:pt x="493" y="905"/>
                </a:cubicBezTo>
                <a:cubicBezTo>
                  <a:pt x="516" y="914"/>
                  <a:pt x="530" y="917"/>
                  <a:pt x="556" y="921"/>
                </a:cubicBezTo>
                <a:cubicBezTo>
                  <a:pt x="678" y="940"/>
                  <a:pt x="825" y="918"/>
                  <a:pt x="937" y="905"/>
                </a:cubicBezTo>
                <a:cubicBezTo>
                  <a:pt x="999" y="898"/>
                  <a:pt x="1068" y="895"/>
                  <a:pt x="1127" y="889"/>
                </a:cubicBezTo>
                <a:cubicBezTo>
                  <a:pt x="1205" y="881"/>
                  <a:pt x="1296" y="881"/>
                  <a:pt x="1366" y="873"/>
                </a:cubicBezTo>
                <a:cubicBezTo>
                  <a:pt x="1401" y="869"/>
                  <a:pt x="1415" y="869"/>
                  <a:pt x="1445" y="857"/>
                </a:cubicBezTo>
                <a:cubicBezTo>
                  <a:pt x="1466" y="849"/>
                  <a:pt x="1464" y="833"/>
                  <a:pt x="1477" y="826"/>
                </a:cubicBezTo>
                <a:cubicBezTo>
                  <a:pt x="1504" y="810"/>
                  <a:pt x="1508" y="813"/>
                  <a:pt x="1540" y="810"/>
                </a:cubicBezTo>
                <a:cubicBezTo>
                  <a:pt x="1572" y="808"/>
                  <a:pt x="1577" y="804"/>
                  <a:pt x="1604" y="794"/>
                </a:cubicBezTo>
                <a:cubicBezTo>
                  <a:pt x="1626" y="786"/>
                  <a:pt x="1622" y="787"/>
                  <a:pt x="1651" y="778"/>
                </a:cubicBezTo>
                <a:cubicBezTo>
                  <a:pt x="1677" y="770"/>
                  <a:pt x="1719" y="773"/>
                  <a:pt x="1747" y="762"/>
                </a:cubicBezTo>
                <a:cubicBezTo>
                  <a:pt x="1752" y="760"/>
                  <a:pt x="1777" y="723"/>
                  <a:pt x="1794" y="714"/>
                </a:cubicBezTo>
                <a:cubicBezTo>
                  <a:pt x="1826" y="698"/>
                  <a:pt x="1845" y="694"/>
                  <a:pt x="1874" y="667"/>
                </a:cubicBezTo>
                <a:cubicBezTo>
                  <a:pt x="1906" y="638"/>
                  <a:pt x="1899" y="657"/>
                  <a:pt x="1905" y="603"/>
                </a:cubicBezTo>
                <a:cubicBezTo>
                  <a:pt x="1915" y="516"/>
                  <a:pt x="1907" y="416"/>
                  <a:pt x="1889" y="334"/>
                </a:cubicBezTo>
                <a:cubicBezTo>
                  <a:pt x="1883" y="305"/>
                  <a:pt x="1874" y="279"/>
                  <a:pt x="1858" y="254"/>
                </a:cubicBezTo>
                <a:cubicBezTo>
                  <a:pt x="1845" y="234"/>
                  <a:pt x="1826" y="205"/>
                  <a:pt x="1810" y="191"/>
                </a:cubicBezTo>
                <a:cubicBezTo>
                  <a:pt x="1795" y="178"/>
                  <a:pt x="1783" y="180"/>
                  <a:pt x="1763" y="159"/>
                </a:cubicBezTo>
                <a:cubicBezTo>
                  <a:pt x="1743" y="139"/>
                  <a:pt x="1726" y="137"/>
                  <a:pt x="1699" y="127"/>
                </a:cubicBezTo>
                <a:cubicBezTo>
                  <a:pt x="1669" y="116"/>
                  <a:pt x="1658" y="112"/>
                  <a:pt x="1620" y="111"/>
                </a:cubicBezTo>
                <a:cubicBezTo>
                  <a:pt x="1586" y="110"/>
                  <a:pt x="1549" y="98"/>
                  <a:pt x="1524" y="95"/>
                </a:cubicBezTo>
                <a:cubicBezTo>
                  <a:pt x="1496" y="92"/>
                  <a:pt x="1484" y="86"/>
                  <a:pt x="1461" y="80"/>
                </a:cubicBezTo>
                <a:cubicBezTo>
                  <a:pt x="1431" y="72"/>
                  <a:pt x="1395" y="74"/>
                  <a:pt x="1366" y="64"/>
                </a:cubicBezTo>
                <a:cubicBezTo>
                  <a:pt x="1328" y="51"/>
                  <a:pt x="1288" y="28"/>
                  <a:pt x="1255" y="16"/>
                </a:cubicBezTo>
                <a:cubicBezTo>
                  <a:pt x="1197" y="-5"/>
                  <a:pt x="1140" y="0"/>
                  <a:pt x="1080" y="0"/>
                </a:cubicBezTo>
                <a:cubicBezTo>
                  <a:pt x="982" y="0"/>
                  <a:pt x="887" y="8"/>
                  <a:pt x="794" y="16"/>
                </a:cubicBezTo>
                <a:cubicBezTo>
                  <a:pt x="742" y="20"/>
                  <a:pt x="680" y="23"/>
                  <a:pt x="651" y="32"/>
                </a:cubicBezTo>
                <a:cubicBezTo>
                  <a:pt x="641" y="35"/>
                  <a:pt x="577" y="58"/>
                  <a:pt x="572" y="64"/>
                </a:cubicBezTo>
                <a:cubicBezTo>
                  <a:pt x="572" y="80"/>
                  <a:pt x="572" y="85"/>
                  <a:pt x="572" y="95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  <p:bldP spid="1027" grpId="0" animBg="1"/>
      <p:bldP spid="10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EVOLUZIONE DEL GIOCO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gioco può evolvere in molti modi diversi</a:t>
            </a:r>
          </a:p>
          <a:p>
            <a:r>
              <a:rPr lang="it-IT" dirty="0" smtClean="0"/>
              <a:t>Se io mando il gioco in una direzione, con una mia mossa, può accadere che lo stato in cui il gioco si trova prima della mossa possa essere ripristinato oppure no</a:t>
            </a:r>
          </a:p>
          <a:p>
            <a:r>
              <a:rPr lang="it-IT" dirty="0" smtClean="0"/>
              <a:t>Quindi le mosse possono anche essere classificate come segue</a:t>
            </a:r>
          </a:p>
          <a:p>
            <a:pPr lvl="1"/>
            <a:r>
              <a:rPr lang="it-IT" dirty="0" smtClean="0"/>
              <a:t>Reversibili volontariamente</a:t>
            </a:r>
          </a:p>
          <a:p>
            <a:pPr lvl="1"/>
            <a:r>
              <a:rPr lang="it-IT" dirty="0" smtClean="0"/>
              <a:t>Reversibili fuori controllo</a:t>
            </a:r>
          </a:p>
          <a:p>
            <a:pPr lvl="1"/>
            <a:r>
              <a:rPr lang="it-IT" dirty="0" smtClean="0"/>
              <a:t>Irreversibili </a:t>
            </a:r>
          </a:p>
          <a:p>
            <a:r>
              <a:rPr lang="it-IT" dirty="0" smtClean="0"/>
              <a:t>Esistono giochi che contengono solo una parte delle mosse di cui sopra (7 tipi)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ESEMPLIFICATIVE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TIC TAC TOE (IL GIOCO DEL TRIS)	</a:t>
            </a:r>
          </a:p>
          <a:p>
            <a:r>
              <a:rPr lang="it-IT" dirty="0" smtClean="0"/>
              <a:t>Il gioco è un sistema a stati in cui gli stati sono le </a:t>
            </a:r>
            <a:r>
              <a:rPr lang="it-IT" dirty="0" smtClean="0">
                <a:solidFill>
                  <a:srgbClr val="FF0000"/>
                </a:solidFill>
              </a:rPr>
              <a:t>configurazioni </a:t>
            </a:r>
            <a:endParaRPr lang="it-IT" dirty="0" smtClean="0"/>
          </a:p>
          <a:p>
            <a:r>
              <a:rPr lang="it-IT" dirty="0" smtClean="0"/>
              <a:t>Dato un riquadro 3x3 (la </a:t>
            </a:r>
            <a:r>
              <a:rPr lang="it-IT" dirty="0" err="1" smtClean="0"/>
              <a:t>schacchiera</a:t>
            </a:r>
            <a:r>
              <a:rPr lang="it-IT" dirty="0" smtClean="0"/>
              <a:t> classica di gioco) le configurazioni possibili sono determinate dalle etichettature delle nove celle</a:t>
            </a:r>
          </a:p>
          <a:p>
            <a:r>
              <a:rPr lang="it-IT" dirty="0" smtClean="0"/>
              <a:t>Sono ammissibili tre etichette per cella</a:t>
            </a:r>
          </a:p>
          <a:p>
            <a:r>
              <a:rPr lang="it-IT" dirty="0" smtClean="0"/>
              <a:t>Quindi le configurazioni possibili sono 9</a:t>
            </a:r>
            <a:r>
              <a:rPr lang="it-IT" baseline="30000" dirty="0" smtClean="0"/>
              <a:t>3</a:t>
            </a:r>
            <a:r>
              <a:rPr lang="it-IT" dirty="0" smtClean="0"/>
              <a:t>=243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TIC TAC TOE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 realtà le configurazioni sono molte meno, dato che molte sono equivalenti per permutazione</a:t>
            </a:r>
          </a:p>
          <a:p>
            <a:r>
              <a:rPr lang="it-IT" dirty="0" smtClean="0"/>
              <a:t>Ad esempio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sono palesemente equivalenti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123728" y="3140968"/>
          <a:ext cx="4267200" cy="12954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4318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955</Words>
  <Application>Microsoft Macintosh PowerPoint</Application>
  <PresentationFormat>Presentazione su schermo (4:3)</PresentationFormat>
  <Paragraphs>296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Presentazione del lavoro del team</vt:lpstr>
      <vt:lpstr>INFORMATICA PER IL COMMERCIO ELETTRONICO</vt:lpstr>
      <vt:lpstr>AGENDA</vt:lpstr>
      <vt:lpstr>NEGOZIAZIONE</vt:lpstr>
      <vt:lpstr>CONSEGUENZE DI UNA MOSSA</vt:lpstr>
      <vt:lpstr>SCHEMA</vt:lpstr>
      <vt:lpstr>SCHEMA</vt:lpstr>
      <vt:lpstr>EVOLUZIONE DEL GIOCO</vt:lpstr>
      <vt:lpstr>ANALISI ESEMPLIFICATIVE</vt:lpstr>
      <vt:lpstr>TIC TAC TOE</vt:lpstr>
      <vt:lpstr>TIC TAC TOE</vt:lpstr>
      <vt:lpstr>TIC TAC TOE</vt:lpstr>
      <vt:lpstr>UNA EVOLUZIONE</vt:lpstr>
      <vt:lpstr>STRATEGIE</vt:lpstr>
      <vt:lpstr>STRATEGIE PURE E MISTE</vt:lpstr>
      <vt:lpstr>STRATEGIA PURA</vt:lpstr>
      <vt:lpstr>STRATEGIA MISTA</vt:lpstr>
      <vt:lpstr>ESERCIZIO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2013-12-06T08:38:54Z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